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257" r:id="rId4"/>
    <p:sldId id="290" r:id="rId5"/>
    <p:sldId id="318" r:id="rId6"/>
    <p:sldId id="292" r:id="rId7"/>
    <p:sldId id="293" r:id="rId8"/>
    <p:sldId id="294" r:id="rId9"/>
    <p:sldId id="295" r:id="rId10"/>
    <p:sldId id="305" r:id="rId11"/>
    <p:sldId id="316" r:id="rId12"/>
    <p:sldId id="296" r:id="rId13"/>
    <p:sldId id="306" r:id="rId14"/>
    <p:sldId id="307" r:id="rId15"/>
    <p:sldId id="297" r:id="rId16"/>
    <p:sldId id="309" r:id="rId17"/>
    <p:sldId id="315" r:id="rId18"/>
    <p:sldId id="298" r:id="rId19"/>
    <p:sldId id="299" r:id="rId20"/>
    <p:sldId id="300" r:id="rId21"/>
    <p:sldId id="301" r:id="rId22"/>
    <p:sldId id="311" r:id="rId23"/>
    <p:sldId id="312" r:id="rId24"/>
    <p:sldId id="258" r:id="rId25"/>
    <p:sldId id="310" r:id="rId26"/>
    <p:sldId id="304" r:id="rId27"/>
    <p:sldId id="278" r:id="rId28"/>
  </p:sldIdLst>
  <p:sldSz cx="12192000" cy="6858000"/>
  <p:notesSz cx="6865938" cy="91582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6AF42E5-F75E-46AB-BC5E-69B41318B235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FC7049-2FAD-4A88-96DB-79B1F1CF7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1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265A1BF-23A1-4840-8F01-7F61A39124B1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4588"/>
            <a:ext cx="5495925" cy="309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407426"/>
            <a:ext cx="5492750" cy="3606076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DB7841C-F2A5-4231-8D79-A1B5CC344F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64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841C-F2A5-4231-8D79-A1B5CC344F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9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27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17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0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2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8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0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3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5E039CB-D41B-4911-9807-1B73290685B4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E7A27A-157C-43B1-94A7-65464EFB3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3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189" y="3808456"/>
            <a:ext cx="10033751" cy="152339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Herzlich Willkommen zum Elternabend!</a:t>
            </a:r>
          </a:p>
          <a:p>
            <a:r>
              <a:rPr lang="de-DE" sz="2400" dirty="0" smtClean="0"/>
              <a:t>Thema: Studienfahrt Berlin 8.Oktober – 13.Oktober 2018</a:t>
            </a:r>
          </a:p>
          <a:p>
            <a:r>
              <a:rPr lang="de-DE" sz="2400" smtClean="0"/>
              <a:t>Abschlussjahr Klasse 9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77190" y="6183308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19.09.2018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Bildergebnis fÃ¼r berlin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342900"/>
            <a:ext cx="9269730" cy="33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Samstag, 13.10.2018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43000" y="2098621"/>
            <a:ext cx="9305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Nach dem Frühstück Auschecken im Kollo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Fahrt zum Ostbahnhof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Spaziergang „</a:t>
            </a:r>
            <a:r>
              <a:rPr lang="de-DE" dirty="0" err="1" smtClean="0"/>
              <a:t>Eastside</a:t>
            </a:r>
            <a:r>
              <a:rPr lang="de-DE" dirty="0" smtClean="0"/>
              <a:t> Gallery“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14:30 Uhr Abfahrt am Ostbahnhof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22:20 Uhr Ankunft </a:t>
            </a:r>
            <a:r>
              <a:rPr lang="de-DE" dirty="0" err="1" smtClean="0"/>
              <a:t>Tiengen</a:t>
            </a:r>
            <a:r>
              <a:rPr lang="de-D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13" y="320836"/>
            <a:ext cx="8162692" cy="6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Kostenauflistung für die Berlinfahrt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38" y="1983199"/>
            <a:ext cx="7421137" cy="42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Kostenauflistung für die Berlinfahrt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61" y="2250032"/>
            <a:ext cx="8281035" cy="33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Kostenauflistung für die Berlinfahrt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846849" y="5163014"/>
            <a:ext cx="37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Black" panose="020B0A04020102020204" pitchFamily="34" charset="0"/>
              </a:rPr>
              <a:t>Gesamtkosten: 370 €</a:t>
            </a:r>
            <a:endParaRPr lang="de-DE" b="1" dirty="0">
              <a:latin typeface="Arial Black" panose="020B0A040201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75" y="2364885"/>
            <a:ext cx="829966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Bezahlung Klasse 9a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54439" y="1788327"/>
            <a:ext cx="93051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Gesamtkosten </a:t>
            </a:r>
            <a:r>
              <a:rPr lang="de-DE" sz="2800" b="1" dirty="0" smtClean="0"/>
              <a:t>370 Euro </a:t>
            </a:r>
            <a:r>
              <a:rPr lang="de-DE" sz="2800" dirty="0" smtClean="0"/>
              <a:t>pro Schüler</a:t>
            </a:r>
          </a:p>
          <a:p>
            <a:r>
              <a:rPr lang="de-DE" sz="2800" u="sng" dirty="0" smtClean="0"/>
              <a:t>- Kuchengeld (Klassenkasse 9a) </a:t>
            </a:r>
            <a:r>
              <a:rPr lang="de-DE" sz="2800" b="1" u="sng" dirty="0" smtClean="0"/>
              <a:t>100 Euro </a:t>
            </a:r>
            <a:r>
              <a:rPr lang="de-DE" sz="2800" u="sng" dirty="0" smtClean="0"/>
              <a:t>pro Schüler</a:t>
            </a:r>
          </a:p>
          <a:p>
            <a:endParaRPr lang="de-DE" sz="2800" dirty="0"/>
          </a:p>
          <a:p>
            <a:r>
              <a:rPr lang="de-DE" sz="2800" dirty="0" smtClean="0"/>
              <a:t>Zu zahlender Betrag: </a:t>
            </a:r>
            <a:r>
              <a:rPr lang="de-DE" sz="2800" b="1" dirty="0" smtClean="0"/>
              <a:t>270 Euro</a:t>
            </a:r>
          </a:p>
          <a:p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Zu zahlender Restbetrag Briefumschlag</a:t>
            </a:r>
            <a:endParaRPr lang="de-DE" sz="2800" dirty="0"/>
          </a:p>
          <a:p>
            <a:endParaRPr lang="de-DE" sz="28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Bezahlung Klasse 9b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54439" y="1788327"/>
            <a:ext cx="93051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Gesamtkosten </a:t>
            </a:r>
            <a:r>
              <a:rPr lang="de-DE" sz="2800" b="1" dirty="0" smtClean="0"/>
              <a:t>? Euro </a:t>
            </a:r>
            <a:r>
              <a:rPr lang="de-DE" sz="2800" dirty="0" smtClean="0"/>
              <a:t>pro Schüler</a:t>
            </a:r>
          </a:p>
          <a:p>
            <a:r>
              <a:rPr lang="de-DE" sz="2800" u="sng" dirty="0" smtClean="0"/>
              <a:t>- Kuchengeld (Klassenkasse 9b) </a:t>
            </a:r>
            <a:r>
              <a:rPr lang="de-DE" sz="2800" b="1" u="sng" dirty="0"/>
              <a:t>?</a:t>
            </a:r>
            <a:r>
              <a:rPr lang="de-DE" sz="2800" b="1" u="sng" dirty="0" smtClean="0"/>
              <a:t> Euro </a:t>
            </a:r>
            <a:r>
              <a:rPr lang="de-DE" sz="2800" u="sng" dirty="0" smtClean="0"/>
              <a:t>pro Schüler</a:t>
            </a:r>
          </a:p>
          <a:p>
            <a:endParaRPr lang="de-DE" sz="2800" dirty="0"/>
          </a:p>
          <a:p>
            <a:r>
              <a:rPr lang="de-DE" sz="2800" dirty="0" smtClean="0"/>
              <a:t>Zu zahlender Betrag: </a:t>
            </a:r>
            <a:r>
              <a:rPr lang="de-DE" sz="2800" b="1" dirty="0" smtClean="0"/>
              <a:t>? Euro</a:t>
            </a:r>
          </a:p>
          <a:p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Zu zahlender Restbetrag Briefumschlag</a:t>
            </a:r>
            <a:endParaRPr lang="de-DE" sz="2800" dirty="0"/>
          </a:p>
          <a:p>
            <a:endParaRPr lang="de-DE" sz="28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5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Brief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54439" y="1788327"/>
            <a:ext cx="93051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9" y="1965960"/>
            <a:ext cx="10638496" cy="45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Packliste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97508" y="1693889"/>
            <a:ext cx="981881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 Nur ein Koffer/eine Tasche </a:t>
            </a:r>
            <a:r>
              <a:rPr lang="de-DE" sz="2800" dirty="0" smtClean="0"/>
              <a:t>ist erlaubt</a:t>
            </a: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Tagesrucksack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Vesper/Getränk für Montag</a:t>
            </a: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Handtücher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Ausweis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Krankenkassenkarte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Den Anlässen entsprechende Kleidung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Schirm und eine warme Jacke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Bequeme Schuhe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Handys (Nutzung nach Vereinbarung)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/>
              <a:t>Taschengeld (bitte keine unverhältnismäßig hohe Geldsumme)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49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Regeln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71083" y="1693889"/>
            <a:ext cx="9305144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300" dirty="0"/>
              <a:t> </a:t>
            </a:r>
            <a:r>
              <a:rPr lang="de-DE" sz="2300" dirty="0" smtClean="0"/>
              <a:t>Handys dürfen mitgenommen werden, sind nur nach vorheriger Erlaubnis durch die Lehrer zu nutzen. Über Nacht werden sie eingesammelt.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300" dirty="0" smtClean="0"/>
              <a:t>Keine elektronischen Geräte </a:t>
            </a:r>
            <a:r>
              <a:rPr lang="de-DE" sz="2300" dirty="0"/>
              <a:t>(</a:t>
            </a:r>
            <a:r>
              <a:rPr lang="de-DE" sz="2300" dirty="0" smtClean="0"/>
              <a:t>außer </a:t>
            </a:r>
            <a:r>
              <a:rPr lang="de-DE" sz="2300" dirty="0" smtClean="0"/>
              <a:t>das </a:t>
            </a:r>
            <a:r>
              <a:rPr lang="de-DE" sz="2300" dirty="0" smtClean="0"/>
              <a:t>Handy) </a:t>
            </a:r>
            <a:r>
              <a:rPr lang="de-DE" sz="2300" dirty="0" smtClean="0">
                <a:sym typeface="Wingdings" panose="05000000000000000000" pitchFamily="2" charset="2"/>
              </a:rPr>
              <a:t> (</a:t>
            </a:r>
            <a:r>
              <a:rPr lang="de-DE" sz="2300" dirty="0" smtClean="0"/>
              <a:t>Kein </a:t>
            </a:r>
            <a:r>
              <a:rPr lang="de-DE" sz="2300" dirty="0" smtClean="0"/>
              <a:t>Laptop)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300" dirty="0" smtClean="0"/>
              <a:t>Alkohol und Zigaretten sind selbstverständlich tabu. Im Notfall wird vorzeitig auf die Bahnverbindung Berlin-Waldshut zurückgegriffen. Dies ist auch der Fall, sollten wir jemanden bei der Polizei abholen müssen (</a:t>
            </a:r>
            <a:r>
              <a:rPr lang="de-DE" sz="2300" dirty="0" smtClean="0"/>
              <a:t>Ladendiebstahl … etc.)</a:t>
            </a:r>
            <a:endParaRPr lang="de-DE" sz="23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300" dirty="0" smtClean="0"/>
              <a:t>Bettruhe </a:t>
            </a:r>
            <a:endParaRPr lang="de-DE" sz="23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/>
          </a:p>
          <a:p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/>
          </a:p>
          <a:p>
            <a:endParaRPr lang="de-DE" sz="28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4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Begleitende Lehrer/innen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Frau Rommel</a:t>
            </a:r>
          </a:p>
          <a:p>
            <a:r>
              <a:rPr lang="de-DE" dirty="0" smtClean="0"/>
              <a:t>Frau </a:t>
            </a:r>
            <a:r>
              <a:rPr lang="de-DE" dirty="0" err="1" smtClean="0"/>
              <a:t>Harbelioglu</a:t>
            </a:r>
            <a:endParaRPr lang="de-DE" dirty="0" smtClean="0"/>
          </a:p>
          <a:p>
            <a:r>
              <a:rPr lang="de-DE" dirty="0" smtClean="0"/>
              <a:t>Herr Hofmann</a:t>
            </a:r>
          </a:p>
          <a:p>
            <a:r>
              <a:rPr lang="de-DE" dirty="0" smtClean="0"/>
              <a:t>Herr </a:t>
            </a:r>
            <a:r>
              <a:rPr lang="de-DE" dirty="0" err="1" smtClean="0"/>
              <a:t>Albicker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04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Allergien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54439" y="2561059"/>
            <a:ext cx="93051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 smtClean="0"/>
              <a:t>Bitte um Info an uns über bestimmte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300" dirty="0"/>
          </a:p>
          <a:p>
            <a:r>
              <a:rPr lang="de-DE" sz="2300" dirty="0" smtClean="0"/>
              <a:t>- Medikamente</a:t>
            </a:r>
          </a:p>
          <a:p>
            <a:r>
              <a:rPr lang="de-DE" sz="2300" dirty="0" smtClean="0"/>
              <a:t>- Allergien</a:t>
            </a:r>
          </a:p>
          <a:p>
            <a:r>
              <a:rPr lang="de-DE" sz="2300" dirty="0" smtClean="0"/>
              <a:t>- Essensunverträglichkeiten</a:t>
            </a:r>
          </a:p>
          <a:p>
            <a:r>
              <a:rPr lang="de-DE" sz="2300" dirty="0" smtClean="0"/>
              <a:t>- Krankheiten</a:t>
            </a:r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/>
          </a:p>
          <a:p>
            <a:endParaRPr lang="de-DE" sz="28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1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Rückfragen zur Studienfahrt Berlin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932609" y="2808158"/>
            <a:ext cx="3284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?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4446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Persönliches Beratungsgespräch mit Frau Brill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Wunsch mit Eltern </a:t>
            </a:r>
            <a:r>
              <a:rPr lang="de-DE" dirty="0">
                <a:sym typeface="Wingdings" panose="05000000000000000000" pitchFamily="2" charset="2"/>
              </a:rPr>
              <a:t> Elternbrief folgt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Termine:</a:t>
            </a:r>
          </a:p>
          <a:p>
            <a:pPr>
              <a:buFontTx/>
              <a:buChar char="-"/>
            </a:pPr>
            <a:r>
              <a:rPr lang="de-DE" dirty="0" smtClean="0"/>
              <a:t>Dienstag, 6. November 2018</a:t>
            </a: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Mittwoch, 7. November 2018</a:t>
            </a:r>
          </a:p>
          <a:p>
            <a:pPr>
              <a:buFontTx/>
              <a:buChar char="-"/>
            </a:pPr>
            <a:r>
              <a:rPr lang="de-DE" dirty="0" smtClean="0"/>
              <a:t>Freitag, 9. November 2018 </a:t>
            </a:r>
          </a:p>
        </p:txBody>
      </p:sp>
    </p:spTree>
    <p:extLst>
      <p:ext uri="{BB962C8B-B14F-4D97-AF65-F5344CB8AC3E}">
        <p14:creationId xmlns:p14="http://schemas.microsoft.com/office/powerpoint/2010/main" val="379469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 8 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Deutsch, Mathe, Englisch werden am Ende des Elternabends ausgeteilt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604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78" y="545206"/>
            <a:ext cx="9875520" cy="1356360"/>
          </a:xfrm>
        </p:spPr>
        <p:txBody>
          <a:bodyPr/>
          <a:lstStyle/>
          <a:p>
            <a:r>
              <a:rPr lang="de-DE" b="1" dirty="0" smtClean="0"/>
              <a:t>Prüfungsvorbereitung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09845" y="2084650"/>
            <a:ext cx="79977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3200" dirty="0" smtClean="0"/>
              <a:t>10 Termine Montagnachmittag (Prüfungsvorbereitung Mathe)</a:t>
            </a:r>
          </a:p>
          <a:p>
            <a:pPr marL="285750" indent="-285750">
              <a:buFontTx/>
              <a:buChar char="-"/>
            </a:pP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 smtClean="0"/>
              <a:t>Anschaffung </a:t>
            </a:r>
            <a:r>
              <a:rPr lang="de-DE" sz="3200" dirty="0" err="1" smtClean="0"/>
              <a:t>Paucker</a:t>
            </a:r>
            <a:r>
              <a:rPr lang="de-DE" sz="3200" dirty="0" smtClean="0"/>
              <a:t> 11,40€ </a:t>
            </a:r>
          </a:p>
          <a:p>
            <a:endParaRPr lang="de-DE" dirty="0"/>
          </a:p>
        </p:txBody>
      </p:sp>
      <p:pic>
        <p:nvPicPr>
          <p:cNvPr id="1026" name="Picture 2" descr="Bildergebnis fÃ¼r pauker abschluss 2018 baden wÃ¼rttem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00" y="1460810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3378" y="935498"/>
            <a:ext cx="9875520" cy="1356360"/>
          </a:xfrm>
        </p:spPr>
        <p:txBody>
          <a:bodyPr/>
          <a:lstStyle/>
          <a:p>
            <a:r>
              <a:rPr lang="de-DE" b="1" dirty="0" smtClean="0"/>
              <a:t>Wahl der Elternvertreter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332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Fragen zur Klasse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932609" y="2808158"/>
            <a:ext cx="3284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?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5672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4518" y="1244184"/>
            <a:ext cx="10281353" cy="4851816"/>
          </a:xfrm>
        </p:spPr>
        <p:txBody>
          <a:bodyPr/>
          <a:lstStyle/>
          <a:p>
            <a:pPr marL="45720" indent="0" algn="ctr">
              <a:buNone/>
            </a:pPr>
            <a:endParaRPr lang="de-DE" sz="2800" dirty="0" smtClean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r>
              <a:rPr lang="de-DE" sz="4800" dirty="0" smtClean="0"/>
              <a:t>Vielen Dank für Ihre Aufmerksamkeit </a:t>
            </a:r>
            <a:br>
              <a:rPr lang="de-DE" sz="4800" dirty="0" smtClean="0"/>
            </a:br>
            <a:endParaRPr lang="de-DE" sz="4800" dirty="0" smtClean="0"/>
          </a:p>
          <a:p>
            <a:pPr marL="45720" indent="0" algn="ctr">
              <a:buNone/>
            </a:pPr>
            <a:r>
              <a:rPr lang="de-DE" sz="4800" dirty="0" smtClean="0">
                <a:sym typeface="Wingdings" panose="05000000000000000000" pitchFamily="2" charset="2"/>
              </a:rPr>
              <a:t> </a:t>
            </a:r>
            <a:endParaRPr lang="de-DE" sz="4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9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275" y="1868773"/>
            <a:ext cx="9875520" cy="1356360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Ablauf der Woche</a:t>
            </a:r>
            <a:endParaRPr lang="de-DE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449705" y="1514007"/>
            <a:ext cx="11110210" cy="3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49705" y="1456545"/>
            <a:ext cx="11110210" cy="3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Montag, 08.10.2018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259174" y="2428407"/>
            <a:ext cx="83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43000" y="2128603"/>
            <a:ext cx="8420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Treffpunkt für alle in </a:t>
            </a:r>
            <a:r>
              <a:rPr lang="de-DE" b="1" dirty="0" err="1" smtClean="0"/>
              <a:t>Tiengen</a:t>
            </a:r>
            <a:r>
              <a:rPr lang="de-DE" dirty="0" smtClean="0"/>
              <a:t>: 5:20 Uhr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Abfahrt 5:37 Uhr ab </a:t>
            </a:r>
            <a:r>
              <a:rPr lang="de-DE" dirty="0" err="1" smtClean="0"/>
              <a:t>Tiengen</a:t>
            </a:r>
            <a:r>
              <a:rPr lang="de-DE" dirty="0" smtClean="0"/>
              <a:t> über Basel und Göttingen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Ankunft in Berlin </a:t>
            </a:r>
            <a:r>
              <a:rPr lang="de-DE" dirty="0" err="1" smtClean="0"/>
              <a:t>Hbf</a:t>
            </a:r>
            <a:r>
              <a:rPr lang="de-DE" dirty="0" smtClean="0"/>
              <a:t> 14:25 Uhr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Ankunft Kollo ca. 15:30Uhr / Zimmerbezug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Abends erster Stadtrundgang (Brandenburger Tor und </a:t>
            </a:r>
          </a:p>
          <a:p>
            <a:r>
              <a:rPr lang="de-DE" dirty="0" smtClean="0"/>
              <a:t>Umgebung)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19" y="2428407"/>
            <a:ext cx="4457700" cy="24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305550" y="723900"/>
            <a:ext cx="7620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563221"/>
            <a:ext cx="13620750" cy="961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770411" y="2906755"/>
            <a:ext cx="874567" cy="44012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363196" y="624195"/>
            <a:ext cx="874567" cy="4401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Dienstag, 09.10.2018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43000" y="2128603"/>
            <a:ext cx="8420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9 – 11 Uhr Nach dem gemeinsamen Frühstück Blindenwerkstatt </a:t>
            </a:r>
            <a:r>
              <a:rPr lang="de-DE" dirty="0" err="1" smtClean="0"/>
              <a:t>Weidt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13 – 14:30 Uhr Bundesrat (Plenarsaalbesichtigung + Rollenspiel)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9</a:t>
            </a:r>
            <a:r>
              <a:rPr lang="de-DE" dirty="0" smtClean="0"/>
              <a:t>a: 15:30 – 16:40 Uhr Historische Spreefahrt durchs Regierungsviertel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9</a:t>
            </a:r>
            <a:r>
              <a:rPr lang="de-DE" dirty="0" smtClean="0"/>
              <a:t>b: 15:30 – 17 Uhr Wachsfigurenkabinett Madame </a:t>
            </a:r>
            <a:r>
              <a:rPr lang="de-DE" dirty="0" err="1" smtClean="0"/>
              <a:t>Tussauds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Ab 20 Uhr Jugenddisco Matrix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Mittwoch, 10.10.2018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43000" y="2128602"/>
            <a:ext cx="9305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9</a:t>
            </a:r>
            <a:r>
              <a:rPr lang="de-DE" dirty="0" smtClean="0"/>
              <a:t>a: 10 – 11:30 Uhr Berliner Unterwelten – Geschichtsspeicher Fichtebunker</a:t>
            </a:r>
            <a:br>
              <a:rPr lang="de-DE" dirty="0" smtClean="0"/>
            </a:br>
            <a:r>
              <a:rPr lang="de-DE" dirty="0" smtClean="0"/>
              <a:t>9b: 10 – </a:t>
            </a:r>
            <a:r>
              <a:rPr lang="de-DE" dirty="0"/>
              <a:t>11:30 </a:t>
            </a:r>
            <a:r>
              <a:rPr lang="de-DE" dirty="0" smtClean="0"/>
              <a:t>Uhr </a:t>
            </a:r>
            <a:r>
              <a:rPr lang="de-DE" dirty="0" err="1" smtClean="0"/>
              <a:t>Streetart</a:t>
            </a:r>
            <a:r>
              <a:rPr lang="de-DE" dirty="0" smtClean="0"/>
              <a:t>-Museum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9a: 14-16Uhr Berliner Olympiastadion </a:t>
            </a:r>
          </a:p>
          <a:p>
            <a:r>
              <a:rPr lang="de-DE" dirty="0" smtClean="0"/>
              <a:t>      9b: Jüdisches Museum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Evtl. Shopping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19:30 Uhr Jugendtheater Strahl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61" y="4053496"/>
            <a:ext cx="2705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84" y="19831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Donnerstag, 11.10.2018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43000" y="2139753"/>
            <a:ext cx="93051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9:00 Uhr – 13 Uhr Bundestag (Plenarsitzung + Führung + Gespräch im Reichstagsgebäude)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13 Uhr Mittagessen im Paul-</a:t>
            </a:r>
            <a:r>
              <a:rPr lang="de-DE" dirty="0" err="1" smtClean="0"/>
              <a:t>Löbe</a:t>
            </a:r>
            <a:r>
              <a:rPr lang="de-DE" dirty="0" smtClean="0"/>
              <a:t>-Haus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Evtl. Shopping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9</a:t>
            </a:r>
            <a:r>
              <a:rPr lang="de-DE" dirty="0" smtClean="0"/>
              <a:t>a: 15:40 – 17:10 Uhr</a:t>
            </a:r>
            <a:r>
              <a:rPr lang="de-DE" dirty="0"/>
              <a:t>: Wachsfigurenkabinett Madame </a:t>
            </a:r>
            <a:r>
              <a:rPr lang="de-DE" dirty="0" err="1" smtClean="0"/>
              <a:t>Tussauds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9</a:t>
            </a:r>
            <a:r>
              <a:rPr lang="de-DE" dirty="0" smtClean="0"/>
              <a:t>b: 15:30 – 16:40 Uhr: </a:t>
            </a:r>
            <a:r>
              <a:rPr lang="de-DE" dirty="0"/>
              <a:t>Historische Spreefahrt durchs </a:t>
            </a:r>
            <a:r>
              <a:rPr lang="de-DE" dirty="0" smtClean="0"/>
              <a:t>Regierungsviertel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21 Uhr Blue Man Group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20" y="3050249"/>
            <a:ext cx="3080676" cy="173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45" y="4956922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Freitag, 12.10.2018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854439" y="1693889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54439" y="1741108"/>
            <a:ext cx="10927830" cy="2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43000" y="2098621"/>
            <a:ext cx="930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10:30 – 12 Uhr Denkmal für die ermordeten Juden Europas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13 – 16 Uhr Gedenkstätte Mauer: Führung und Zeitzeugengespräch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20 Uhr Varieté Chamäleon Theater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81" y="3050249"/>
            <a:ext cx="3826202" cy="28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60" y="693308"/>
            <a:ext cx="3570620" cy="267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66" y="3728810"/>
            <a:ext cx="4535672" cy="25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TM03457444[[fn=Fundament]]</Template>
  <TotalTime>0</TotalTime>
  <Words>519</Words>
  <Application>Microsoft Office PowerPoint</Application>
  <PresentationFormat>Breitbild</PresentationFormat>
  <Paragraphs>218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Corbel</vt:lpstr>
      <vt:lpstr>Times New Roman</vt:lpstr>
      <vt:lpstr>Wingdings</vt:lpstr>
      <vt:lpstr>Basis</vt:lpstr>
      <vt:lpstr>PowerPoint-Präsentation</vt:lpstr>
      <vt:lpstr>Begleitende Lehrer/innen</vt:lpstr>
      <vt:lpstr>Ablauf der Woche</vt:lpstr>
      <vt:lpstr>Montag, 08.10.2018</vt:lpstr>
      <vt:lpstr>PowerPoint-Präsentation</vt:lpstr>
      <vt:lpstr>Dienstag, 09.10.2018</vt:lpstr>
      <vt:lpstr>Mittwoch, 10.10.2018</vt:lpstr>
      <vt:lpstr>Donnerstag, 11.10.2018</vt:lpstr>
      <vt:lpstr>Freitag, 12.10.2018</vt:lpstr>
      <vt:lpstr>Samstag, 13.10.2018</vt:lpstr>
      <vt:lpstr>PowerPoint-Präsentation</vt:lpstr>
      <vt:lpstr>Kostenauflistung für die Berlinfahrt</vt:lpstr>
      <vt:lpstr>Kostenauflistung für die Berlinfahrt</vt:lpstr>
      <vt:lpstr>Kostenauflistung für die Berlinfahrt</vt:lpstr>
      <vt:lpstr>Bezahlung Klasse 9a</vt:lpstr>
      <vt:lpstr>Bezahlung Klasse 9b</vt:lpstr>
      <vt:lpstr>Brief</vt:lpstr>
      <vt:lpstr>Packliste</vt:lpstr>
      <vt:lpstr>Regeln</vt:lpstr>
      <vt:lpstr>Allergien</vt:lpstr>
      <vt:lpstr>Rückfragen zur Studienfahrt Berlin</vt:lpstr>
      <vt:lpstr>Persönliches Beratungsgespräch mit Frau Brill</vt:lpstr>
      <vt:lpstr>VERA 8 Ergebnisse</vt:lpstr>
      <vt:lpstr>Prüfungsvorbereitung</vt:lpstr>
      <vt:lpstr>Wahl der Elternvertreter</vt:lpstr>
      <vt:lpstr>Weitere Fragen zur Klasse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Projektorientiertes Arbeiten im Fach MNT/Physik</dc:title>
  <dc:creator>Patrizia Miceli</dc:creator>
  <cp:lastModifiedBy>Michael</cp:lastModifiedBy>
  <cp:revision>98</cp:revision>
  <cp:lastPrinted>2016-02-16T19:26:59Z</cp:lastPrinted>
  <dcterms:created xsi:type="dcterms:W3CDTF">2016-02-13T11:21:43Z</dcterms:created>
  <dcterms:modified xsi:type="dcterms:W3CDTF">2018-09-19T15:35:01Z</dcterms:modified>
</cp:coreProperties>
</file>