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57" r:id="rId3"/>
    <p:sldId id="259" r:id="rId4"/>
    <p:sldId id="260" r:id="rId5"/>
    <p:sldId id="261" r:id="rId6"/>
    <p:sldId id="267" r:id="rId7"/>
    <p:sldId id="262" r:id="rId8"/>
    <p:sldId id="263" r:id="rId9"/>
    <p:sldId id="264" r:id="rId10"/>
    <p:sldId id="271" r:id="rId11"/>
    <p:sldId id="273" r:id="rId12"/>
    <p:sldId id="270" r:id="rId13"/>
    <p:sldId id="269" r:id="rId14"/>
    <p:sldId id="272" r:id="rId15"/>
    <p:sldId id="265" r:id="rId16"/>
    <p:sldId id="258" r:id="rId1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3241D8-D016-4A02-A9BF-213C8C49B652}" type="datetimeFigureOut">
              <a:rPr lang="de-DE" smtClean="0"/>
              <a:t>23.09.2019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FA9AF8-0E0C-436F-A88F-D71287C223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289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dirty="0" smtClean="0"/>
              <a:t>Elternbriefe und Rückmeldungen brauchen lange bis sie an und zurück kommen, manche kommen nie an, wichtige Informationen erhalten</a:t>
            </a:r>
            <a:r>
              <a:rPr lang="de-DE" sz="1200" b="1" baseline="0" dirty="0" smtClean="0"/>
              <a:t> nicht alle Eltern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b="1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A9AF8-0E0C-436F-A88F-D71287C22343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2480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57CDEC0-60D4-478E-8601-4169BECC6A4F}" type="datetimeFigureOut">
              <a:rPr lang="de-DE" smtClean="0"/>
              <a:t>23.09.2019</a:t>
            </a:fld>
            <a:endParaRPr lang="de-DE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EC90004-CDEE-4B70-B1D2-BF2FB4DBCE8A}" type="slidenum">
              <a:rPr lang="de-DE" smtClean="0"/>
              <a:t>‹Nr.›</a:t>
            </a:fld>
            <a:endParaRPr lang="de-DE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DEC0-60D4-478E-8601-4169BECC6A4F}" type="datetimeFigureOut">
              <a:rPr lang="de-DE" smtClean="0"/>
              <a:t>23.09.2019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0004-CDEE-4B70-B1D2-BF2FB4DBCE8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DEC0-60D4-478E-8601-4169BECC6A4F}" type="datetimeFigureOut">
              <a:rPr lang="de-DE" smtClean="0"/>
              <a:t>23.09.2019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0004-CDEE-4B70-B1D2-BF2FB4DBCE8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DEC0-60D4-478E-8601-4169BECC6A4F}" type="datetimeFigureOut">
              <a:rPr lang="de-DE" smtClean="0"/>
              <a:t>23.09.2019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0004-CDEE-4B70-B1D2-BF2FB4DBCE8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DEC0-60D4-478E-8601-4169BECC6A4F}" type="datetimeFigureOut">
              <a:rPr lang="de-DE" smtClean="0"/>
              <a:t>23.09.2019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0004-CDEE-4B70-B1D2-BF2FB4DBCE8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DEC0-60D4-478E-8601-4169BECC6A4F}" type="datetimeFigureOut">
              <a:rPr lang="de-DE" smtClean="0"/>
              <a:t>23.09.2019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0004-CDEE-4B70-B1D2-BF2FB4DBCE8A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DEC0-60D4-478E-8601-4169BECC6A4F}" type="datetimeFigureOut">
              <a:rPr lang="de-DE" smtClean="0"/>
              <a:t>23.09.2019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0004-CDEE-4B70-B1D2-BF2FB4DBCE8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DEC0-60D4-478E-8601-4169BECC6A4F}" type="datetimeFigureOut">
              <a:rPr lang="de-DE" smtClean="0"/>
              <a:t>23.09.2019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0004-CDEE-4B70-B1D2-BF2FB4DBCE8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DEC0-60D4-478E-8601-4169BECC6A4F}" type="datetimeFigureOut">
              <a:rPr lang="de-DE" smtClean="0"/>
              <a:t>23.09.2019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0004-CDEE-4B70-B1D2-BF2FB4DBCE8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DEC0-60D4-478E-8601-4169BECC6A4F}" type="datetimeFigureOut">
              <a:rPr lang="de-DE" smtClean="0"/>
              <a:t>23.09.2019</a:t>
            </a:fld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0004-CDEE-4B70-B1D2-BF2FB4DBCE8A}" type="slidenum">
              <a:rPr lang="de-DE" smtClean="0"/>
              <a:t>‹Nr.›</a:t>
            </a:fld>
            <a:endParaRPr lang="de-DE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DEC0-60D4-478E-8601-4169BECC6A4F}" type="datetimeFigureOut">
              <a:rPr lang="de-DE" smtClean="0"/>
              <a:t>23.09.2019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0004-CDEE-4B70-B1D2-BF2FB4DBCE8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57CDEC0-60D4-478E-8601-4169BECC6A4F}" type="datetimeFigureOut">
              <a:rPr lang="de-DE" smtClean="0"/>
              <a:t>23.09.2019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EC90004-CDEE-4B70-B1D2-BF2FB4DBCE8A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44008" y="116632"/>
            <a:ext cx="3454152" cy="4392488"/>
          </a:xfrm>
        </p:spPr>
        <p:txBody>
          <a:bodyPr>
            <a:normAutofit/>
          </a:bodyPr>
          <a:lstStyle/>
          <a:p>
            <a:pPr algn="ctr"/>
            <a:r>
              <a:rPr lang="de-DE" b="1" dirty="0" smtClean="0">
                <a:solidFill>
                  <a:schemeClr val="tx2"/>
                </a:solidFill>
              </a:rPr>
              <a:t>Herzlich Willkommen zum Elternabend der Klassen </a:t>
            </a:r>
            <a:br>
              <a:rPr lang="de-DE" b="1" dirty="0" smtClean="0">
                <a:solidFill>
                  <a:schemeClr val="tx2"/>
                </a:solidFill>
              </a:rPr>
            </a:br>
            <a:r>
              <a:rPr lang="de-DE" b="1" dirty="0" smtClean="0">
                <a:solidFill>
                  <a:schemeClr val="tx2"/>
                </a:solidFill>
              </a:rPr>
              <a:t>9a und 9b</a:t>
            </a:r>
            <a:endParaRPr lang="de-DE" b="1" dirty="0">
              <a:solidFill>
                <a:schemeClr val="tx2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36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b="1" dirty="0" smtClean="0">
                <a:solidFill>
                  <a:schemeClr val="tx2"/>
                </a:solidFill>
              </a:rPr>
              <a:t>Termine</a:t>
            </a:r>
            <a:endParaRPr lang="de-DE" b="1" dirty="0">
              <a:solidFill>
                <a:schemeClr val="tx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sz="28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132856"/>
            <a:ext cx="8302304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714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de-DE" b="1" dirty="0" smtClean="0">
                <a:solidFill>
                  <a:schemeClr val="tx2"/>
                </a:solidFill>
              </a:rPr>
              <a:t>Termine</a:t>
            </a:r>
            <a:endParaRPr lang="de-DE" b="1" dirty="0">
              <a:solidFill>
                <a:schemeClr val="tx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55576" y="1628800"/>
            <a:ext cx="7560840" cy="4203829"/>
          </a:xfrm>
        </p:spPr>
        <p:txBody>
          <a:bodyPr>
            <a:normAutofit/>
          </a:bodyPr>
          <a:lstStyle/>
          <a:p>
            <a:r>
              <a:rPr lang="de-DE" sz="2800" b="1" dirty="0" smtClean="0"/>
              <a:t>Projektprüfung:</a:t>
            </a:r>
          </a:p>
          <a:p>
            <a:pPr lvl="1"/>
            <a:r>
              <a:rPr lang="de-DE" sz="2600" b="1" dirty="0" smtClean="0"/>
              <a:t>Gruppeneinteilung 14.10. – 18.10.</a:t>
            </a:r>
          </a:p>
          <a:p>
            <a:pPr lvl="1"/>
            <a:r>
              <a:rPr lang="de-DE" sz="2600" b="1" dirty="0" smtClean="0"/>
              <a:t>21.10. – 09.11. Themenfindung, Planung, Bestellung von Material…</a:t>
            </a:r>
          </a:p>
          <a:p>
            <a:pPr lvl="1"/>
            <a:r>
              <a:rPr lang="de-DE" sz="2600" b="1" dirty="0" smtClean="0"/>
              <a:t>02. – 06.12. Durchführung und Anfertigung der Präsentation/Reflektion</a:t>
            </a:r>
          </a:p>
          <a:p>
            <a:pPr lvl="1"/>
            <a:r>
              <a:rPr lang="de-DE" sz="2600" b="1" dirty="0" smtClean="0"/>
              <a:t>09.12. – 13.12. Präsentation mit Benotung</a:t>
            </a:r>
          </a:p>
          <a:p>
            <a:pPr marL="365760" lvl="1" indent="0">
              <a:buNone/>
            </a:pPr>
            <a:endParaRPr lang="de-DE" sz="2600" b="1" dirty="0" smtClean="0"/>
          </a:p>
          <a:p>
            <a:r>
              <a:rPr lang="de-DE" sz="2800" b="1" dirty="0" smtClean="0"/>
              <a:t>Kommunikationsprüfung E: 02. – 06.03.20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404173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b="1" smtClean="0">
                <a:solidFill>
                  <a:schemeClr val="tx2"/>
                </a:solidFill>
              </a:rPr>
              <a:t>Notenzusammensetzung</a:t>
            </a:r>
            <a:endParaRPr lang="de-DE" b="1" dirty="0">
              <a:solidFill>
                <a:schemeClr val="tx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sz="28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26" y="2276872"/>
            <a:ext cx="8903200" cy="3465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714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b="1" dirty="0" smtClean="0">
                <a:solidFill>
                  <a:schemeClr val="tx2"/>
                </a:solidFill>
              </a:rPr>
              <a:t>Aufbau und Teilbereiche</a:t>
            </a:r>
            <a:endParaRPr lang="de-DE" b="1" dirty="0">
              <a:solidFill>
                <a:schemeClr val="tx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800" b="1" dirty="0" smtClean="0"/>
              <a:t>Projektprüfung WBS und beliebiges Fach</a:t>
            </a:r>
          </a:p>
          <a:p>
            <a:r>
              <a:rPr lang="de-DE" sz="2800" b="1" dirty="0" smtClean="0"/>
              <a:t>Kommunikationsprüfung Englisch</a:t>
            </a:r>
          </a:p>
          <a:p>
            <a:r>
              <a:rPr lang="de-DE" sz="2800" b="1" dirty="0" smtClean="0"/>
              <a:t>Schriftliche Prüfung D,M,E</a:t>
            </a:r>
          </a:p>
          <a:p>
            <a:r>
              <a:rPr lang="de-DE" sz="2800" b="1" dirty="0" smtClean="0"/>
              <a:t>Mündliche Prüfung D,M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23724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>
                <a:solidFill>
                  <a:schemeClr val="tx2"/>
                </a:solidFill>
              </a:rPr>
              <a:t>Kommunikationsprüfung E</a:t>
            </a:r>
            <a:endParaRPr lang="de-DE" b="1" dirty="0">
              <a:solidFill>
                <a:schemeClr val="tx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sz="2800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22"/>
          <a:stretch/>
        </p:blipFill>
        <p:spPr bwMode="auto">
          <a:xfrm>
            <a:off x="611559" y="2132856"/>
            <a:ext cx="7881145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356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024744" cy="1143000"/>
          </a:xfrm>
        </p:spPr>
        <p:txBody>
          <a:bodyPr/>
          <a:lstStyle/>
          <a:p>
            <a:pPr algn="ctr"/>
            <a:r>
              <a:rPr lang="de-DE" b="1" dirty="0" smtClean="0">
                <a:solidFill>
                  <a:schemeClr val="tx2"/>
                </a:solidFill>
              </a:rPr>
              <a:t>Englisch, Mathe, Deutsch</a:t>
            </a:r>
            <a:endParaRPr lang="de-DE" b="1" dirty="0">
              <a:solidFill>
                <a:schemeClr val="tx2"/>
              </a:solidFill>
            </a:endParaRP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46"/>
          <a:stretch/>
        </p:blipFill>
        <p:spPr bwMode="auto">
          <a:xfrm>
            <a:off x="6085356" y="1383699"/>
            <a:ext cx="3058643" cy="4565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368922"/>
            <a:ext cx="3009334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785" y="1368922"/>
            <a:ext cx="2966389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613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Weitere Informationen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https://</a:t>
            </a:r>
            <a:r>
              <a:rPr lang="de-DE" b="1" dirty="0" smtClean="0"/>
              <a:t>km-bw.de/ -&gt; Schule -&gt;Novellierte Abschlussprüfungen</a:t>
            </a:r>
            <a:endParaRPr lang="de-DE" b="1" dirty="0"/>
          </a:p>
          <a:p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08900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>
                <a:solidFill>
                  <a:schemeClr val="tx2"/>
                </a:solidFill>
              </a:rPr>
              <a:t>Ablauf</a:t>
            </a:r>
            <a:endParaRPr lang="de-DE" b="1" dirty="0">
              <a:solidFill>
                <a:schemeClr val="tx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800" b="1" dirty="0" smtClean="0"/>
              <a:t>Schul-Info-App</a:t>
            </a:r>
          </a:p>
          <a:p>
            <a:r>
              <a:rPr lang="de-DE" sz="2800" b="1" dirty="0" smtClean="0"/>
              <a:t>Abschlussfahrt nach Berlin</a:t>
            </a:r>
          </a:p>
          <a:p>
            <a:r>
              <a:rPr lang="de-DE" sz="2800" b="1" dirty="0" smtClean="0"/>
              <a:t>Die neue Hauptschulabschlussprüfung</a:t>
            </a:r>
          </a:p>
          <a:p>
            <a:pPr marL="68580" indent="0">
              <a:buNone/>
            </a:pPr>
            <a:endParaRPr lang="de-DE" sz="2800" b="1" dirty="0" smtClean="0"/>
          </a:p>
          <a:p>
            <a:r>
              <a:rPr lang="de-DE" sz="2800" b="1" dirty="0" smtClean="0"/>
              <a:t>Wahl der Elternvertretung und Klasseninternes 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297903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>
                <a:solidFill>
                  <a:schemeClr val="tx2"/>
                </a:solidFill>
              </a:rPr>
              <a:t>Warum die Schul-Info-App</a:t>
            </a:r>
            <a:endParaRPr lang="de-DE" b="1" dirty="0">
              <a:solidFill>
                <a:schemeClr val="tx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800" b="1" dirty="0" smtClean="0"/>
              <a:t>Zeit- und Nervenschonend</a:t>
            </a:r>
          </a:p>
          <a:p>
            <a:pPr lvl="1"/>
            <a:r>
              <a:rPr lang="de-DE" sz="2600" b="1" dirty="0" smtClean="0"/>
              <a:t>Schnell</a:t>
            </a:r>
          </a:p>
          <a:p>
            <a:pPr lvl="1"/>
            <a:r>
              <a:rPr lang="de-DE" sz="2600" b="1" dirty="0" smtClean="0"/>
              <a:t>Zuverlässig</a:t>
            </a:r>
          </a:p>
          <a:p>
            <a:pPr lvl="1"/>
            <a:r>
              <a:rPr lang="de-DE" sz="2600" b="1" dirty="0" smtClean="0"/>
              <a:t>An alle, auch beide Eltern</a:t>
            </a:r>
          </a:p>
          <a:p>
            <a:r>
              <a:rPr lang="de-DE" sz="2800" b="1" dirty="0" smtClean="0"/>
              <a:t>Datenschutzkonform, Server in D</a:t>
            </a:r>
          </a:p>
          <a:p>
            <a:r>
              <a:rPr lang="de-DE" sz="2800" b="1" dirty="0" smtClean="0"/>
              <a:t>Weniger Papier</a:t>
            </a:r>
          </a:p>
          <a:p>
            <a:r>
              <a:rPr lang="de-DE" sz="2800" b="1" dirty="0" smtClean="0"/>
              <a:t>Regionaler Anbieter</a:t>
            </a:r>
          </a:p>
          <a:p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371613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>
                <a:solidFill>
                  <a:schemeClr val="tx2"/>
                </a:solidFill>
              </a:rPr>
              <a:t>Vorteile für Eltern</a:t>
            </a:r>
            <a:endParaRPr lang="de-DE" b="1" dirty="0">
              <a:solidFill>
                <a:schemeClr val="tx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27584" y="2323652"/>
            <a:ext cx="7704856" cy="3913660"/>
          </a:xfrm>
        </p:spPr>
        <p:txBody>
          <a:bodyPr>
            <a:normAutofit fontScale="92500"/>
          </a:bodyPr>
          <a:lstStyle/>
          <a:p>
            <a:r>
              <a:rPr lang="de-DE" sz="2800" b="1" dirty="0" smtClean="0"/>
              <a:t>Informationen gleich erhalten</a:t>
            </a:r>
          </a:p>
          <a:p>
            <a:pPr lvl="1"/>
            <a:r>
              <a:rPr lang="de-DE" sz="2600" b="1" dirty="0" smtClean="0"/>
              <a:t>Nicht vom Schüler abhängig</a:t>
            </a:r>
          </a:p>
          <a:p>
            <a:pPr lvl="1"/>
            <a:r>
              <a:rPr lang="de-DE" sz="2600" b="1" dirty="0" smtClean="0"/>
              <a:t>Rechtzeitig planen</a:t>
            </a:r>
          </a:p>
          <a:p>
            <a:pPr lvl="1"/>
            <a:r>
              <a:rPr lang="de-DE" sz="2600" b="1" dirty="0" smtClean="0"/>
              <a:t>Immer informiert</a:t>
            </a:r>
          </a:p>
          <a:p>
            <a:r>
              <a:rPr lang="de-DE" sz="2800" b="1" dirty="0" smtClean="0"/>
              <a:t>Nachlesen, evtl. gleich rückmelden</a:t>
            </a:r>
          </a:p>
          <a:p>
            <a:r>
              <a:rPr lang="de-DE" sz="2800" b="1" dirty="0" smtClean="0"/>
              <a:t>Partner erhält auch die Informationen</a:t>
            </a:r>
          </a:p>
          <a:p>
            <a:endParaRPr lang="de-DE" sz="2800" b="1" dirty="0" smtClean="0"/>
          </a:p>
          <a:p>
            <a:r>
              <a:rPr lang="de-DE" sz="2800" b="1" dirty="0" smtClean="0"/>
              <a:t>Video anschauen, www.schul-info-app.de</a:t>
            </a:r>
          </a:p>
          <a:p>
            <a:endParaRPr lang="de-DE" sz="2800" b="1" dirty="0" smtClean="0"/>
          </a:p>
          <a:p>
            <a:endParaRPr lang="de-DE" sz="2800" b="1" dirty="0" smtClean="0"/>
          </a:p>
          <a:p>
            <a:endParaRPr lang="de-DE" sz="2800" b="1" dirty="0" smtClean="0"/>
          </a:p>
          <a:p>
            <a:endParaRPr lang="de-DE" sz="2800" b="1" dirty="0" smtClean="0"/>
          </a:p>
          <a:p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371613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>
                <a:solidFill>
                  <a:schemeClr val="tx2"/>
                </a:solidFill>
              </a:rPr>
              <a:t>Funktion</a:t>
            </a:r>
            <a:endParaRPr lang="de-DE" b="1" dirty="0">
              <a:solidFill>
                <a:schemeClr val="tx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800" b="1" dirty="0" smtClean="0"/>
              <a:t>Schul-Info-App wie auf Anleitung beschrieben installieren</a:t>
            </a:r>
          </a:p>
          <a:p>
            <a:r>
              <a:rPr lang="de-DE" sz="2800" b="1" dirty="0" smtClean="0"/>
              <a:t>Push-Nachrichten</a:t>
            </a:r>
          </a:p>
          <a:p>
            <a:r>
              <a:rPr lang="de-DE" sz="2800" b="1" dirty="0" smtClean="0"/>
              <a:t>Auf Freischaltung warten</a:t>
            </a:r>
          </a:p>
          <a:p>
            <a:r>
              <a:rPr lang="de-DE" sz="2800" b="1" dirty="0" smtClean="0"/>
              <a:t>Informationen erhalten</a:t>
            </a:r>
          </a:p>
          <a:p>
            <a:endParaRPr lang="de-DE" sz="2800" b="1" dirty="0"/>
          </a:p>
          <a:p>
            <a:r>
              <a:rPr lang="de-DE" sz="2800" b="1" dirty="0" smtClean="0"/>
              <a:t>Missbrauch verhindern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371613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009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>
                <a:solidFill>
                  <a:schemeClr val="tx2"/>
                </a:solidFill>
              </a:rPr>
              <a:t>Berlinfahrt</a:t>
            </a:r>
            <a:endParaRPr lang="de-DE" b="1" dirty="0">
              <a:solidFill>
                <a:schemeClr val="tx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800" b="1" dirty="0" smtClean="0"/>
              <a:t>Ablauf</a:t>
            </a:r>
          </a:p>
          <a:p>
            <a:r>
              <a:rPr lang="de-DE" sz="2800" b="1" dirty="0" smtClean="0"/>
              <a:t>Kostenzusammensetzung</a:t>
            </a:r>
          </a:p>
          <a:p>
            <a:endParaRPr lang="de-DE" sz="2800" b="1" dirty="0"/>
          </a:p>
          <a:p>
            <a:endParaRPr lang="de-DE" sz="2800" b="1" dirty="0" smtClean="0"/>
          </a:p>
          <a:p>
            <a:endParaRPr lang="de-DE" sz="2800" b="1" dirty="0"/>
          </a:p>
          <a:p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371613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de-DE" b="1" dirty="0">
              <a:solidFill>
                <a:schemeClr val="tx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371613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de-DE" b="1" dirty="0" smtClean="0">
                <a:solidFill>
                  <a:schemeClr val="tx2"/>
                </a:solidFill>
              </a:rPr>
              <a:t>Die neue Hauptschulabschlussprüfung</a:t>
            </a:r>
            <a:endParaRPr lang="de-DE" b="1" dirty="0">
              <a:solidFill>
                <a:schemeClr val="tx2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sz="2800" b="1" dirty="0"/>
              <a:t>Termine – auch in der App </a:t>
            </a:r>
            <a:r>
              <a:rPr lang="de-DE" sz="2800" b="1" dirty="0">
                <a:sym typeface="Wingdings" pitchFamily="2" charset="2"/>
              </a:rPr>
              <a:t></a:t>
            </a:r>
            <a:endParaRPr lang="de-DE" sz="2800" b="1" dirty="0"/>
          </a:p>
          <a:p>
            <a:r>
              <a:rPr lang="de-DE" sz="2800" b="1" dirty="0"/>
              <a:t>Notenzusammensetzung</a:t>
            </a:r>
          </a:p>
          <a:p>
            <a:r>
              <a:rPr lang="de-DE" sz="2800" b="1" dirty="0" smtClean="0"/>
              <a:t>Aufbau / Teilbereiche</a:t>
            </a:r>
          </a:p>
          <a:p>
            <a:r>
              <a:rPr lang="de-DE" sz="2800" b="1" dirty="0" smtClean="0"/>
              <a:t>Englisch</a:t>
            </a:r>
          </a:p>
          <a:p>
            <a:r>
              <a:rPr lang="de-DE" sz="2800" b="1" dirty="0" smtClean="0"/>
              <a:t>Mathematik</a:t>
            </a:r>
          </a:p>
          <a:p>
            <a:r>
              <a:rPr lang="de-DE" sz="2800" b="1" dirty="0" smtClean="0"/>
              <a:t>Deutsch</a:t>
            </a:r>
          </a:p>
          <a:p>
            <a:r>
              <a:rPr lang="de-DE" sz="2800" b="1" dirty="0" smtClean="0"/>
              <a:t>Projektprüfung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371613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0</TotalTime>
  <Words>214</Words>
  <Application>Microsoft Office PowerPoint</Application>
  <PresentationFormat>Bildschirmpräsentation (4:3)</PresentationFormat>
  <Paragraphs>68</Paragraphs>
  <Slides>16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17" baseType="lpstr">
      <vt:lpstr>Austin</vt:lpstr>
      <vt:lpstr>Herzlich Willkommen zum Elternabend der Klassen  9a und 9b</vt:lpstr>
      <vt:lpstr>Ablauf</vt:lpstr>
      <vt:lpstr>Warum die Schul-Info-App</vt:lpstr>
      <vt:lpstr>Vorteile für Eltern</vt:lpstr>
      <vt:lpstr>Funktion</vt:lpstr>
      <vt:lpstr>PowerPoint-Präsentation</vt:lpstr>
      <vt:lpstr>Berlinfahrt</vt:lpstr>
      <vt:lpstr>PowerPoint-Präsentation</vt:lpstr>
      <vt:lpstr>Die neue Hauptschulabschlussprüfung</vt:lpstr>
      <vt:lpstr>Termine</vt:lpstr>
      <vt:lpstr>Termine</vt:lpstr>
      <vt:lpstr>Notenzusammensetzung</vt:lpstr>
      <vt:lpstr>Aufbau und Teilbereiche</vt:lpstr>
      <vt:lpstr>Kommunikationsprüfung E</vt:lpstr>
      <vt:lpstr>Englisch, Mathe, Deutsch</vt:lpstr>
      <vt:lpstr>Weitere Informationen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Herzlich Willkommen zum Elternabend der Klassen  9a und 9b</dc:title>
  <dc:creator>Tina</dc:creator>
  <cp:lastModifiedBy>Arne Scharf</cp:lastModifiedBy>
  <cp:revision>11</cp:revision>
  <dcterms:created xsi:type="dcterms:W3CDTF">2019-09-23T07:18:10Z</dcterms:created>
  <dcterms:modified xsi:type="dcterms:W3CDTF">2019-09-23T18:44:47Z</dcterms:modified>
</cp:coreProperties>
</file>