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4" r:id="rId6"/>
    <p:sldId id="270" r:id="rId7"/>
    <p:sldId id="269" r:id="rId8"/>
    <p:sldId id="268" r:id="rId9"/>
    <p:sldId id="262" r:id="rId10"/>
    <p:sldId id="267" r:id="rId11"/>
    <p:sldId id="266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1/9/2020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1/9/2020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1/9/2020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1/9/2020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1/9/2020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1/9/2020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1/9/2020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1/9/2020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1/9/2020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1/9/2020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1/9/2020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‹Nr.›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1/9/2020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‹Nr.›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ul-info-app.de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2800" b="1" dirty="0"/>
              <a:t>Gründe für die Anschaffung</a:t>
            </a:r>
          </a:p>
          <a:p>
            <a:pPr lvl="1"/>
            <a:r>
              <a:rPr lang="de-DE" sz="2400" b="1" dirty="0"/>
              <a:t>Zeit- und Nervenschonend</a:t>
            </a:r>
          </a:p>
          <a:p>
            <a:pPr lvl="1"/>
            <a:r>
              <a:rPr lang="de-DE" sz="2600" b="1" dirty="0"/>
              <a:t>Schnell</a:t>
            </a:r>
          </a:p>
          <a:p>
            <a:pPr lvl="1"/>
            <a:r>
              <a:rPr lang="de-DE" sz="2600" b="1" dirty="0"/>
              <a:t>Zuverlässig</a:t>
            </a:r>
          </a:p>
          <a:p>
            <a:pPr lvl="1"/>
            <a:r>
              <a:rPr lang="de-DE" sz="2600" b="1" dirty="0"/>
              <a:t>An alle, auch beide Eltern</a:t>
            </a:r>
          </a:p>
          <a:p>
            <a:pPr lvl="1"/>
            <a:endParaRPr lang="de-DE" sz="2600" b="1" dirty="0"/>
          </a:p>
          <a:p>
            <a:r>
              <a:rPr lang="de-DE" sz="2800" b="1" dirty="0"/>
              <a:t>Datenschutzkonform, Server in D</a:t>
            </a:r>
          </a:p>
          <a:p>
            <a:pPr marL="109728" indent="0">
              <a:buNone/>
            </a:pPr>
            <a:endParaRPr lang="de-DE" sz="2800" b="1" dirty="0"/>
          </a:p>
          <a:p>
            <a:r>
              <a:rPr lang="de-DE" sz="2800" b="1" dirty="0"/>
              <a:t>Weniger Papierverbrauch</a:t>
            </a:r>
          </a:p>
          <a:p>
            <a:pPr marL="109728" indent="0">
              <a:buNone/>
            </a:pPr>
            <a:endParaRPr lang="de-DE" sz="2800" b="1" dirty="0"/>
          </a:p>
          <a:p>
            <a:r>
              <a:rPr lang="de-DE" sz="2800" b="1" dirty="0"/>
              <a:t>Regionaler Anbieter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TOP 1: Schul-Info-App</a:t>
            </a:r>
          </a:p>
        </p:txBody>
      </p:sp>
    </p:spTree>
    <p:extLst>
      <p:ext uri="{BB962C8B-B14F-4D97-AF65-F5344CB8AC3E}">
        <p14:creationId xmlns:p14="http://schemas.microsoft.com/office/powerpoint/2010/main" val="2821493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32656"/>
            <a:ext cx="3447283" cy="5391168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79664"/>
            <a:ext cx="3230590" cy="5097152"/>
          </a:xfrm>
          <a:prstGeom prst="rect">
            <a:avLst/>
          </a:prstGeom>
        </p:spPr>
      </p:pic>
      <p:cxnSp>
        <p:nvCxnSpPr>
          <p:cNvPr id="5" name="Gerade Verbindung 4"/>
          <p:cNvCxnSpPr/>
          <p:nvPr/>
        </p:nvCxnSpPr>
        <p:spPr>
          <a:xfrm flipH="1">
            <a:off x="4860032" y="260648"/>
            <a:ext cx="72008" cy="6048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feil nach oben 5"/>
          <p:cNvSpPr/>
          <p:nvPr/>
        </p:nvSpPr>
        <p:spPr>
          <a:xfrm>
            <a:off x="1907704" y="1556792"/>
            <a:ext cx="484632" cy="97840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0000"/>
              </a:solidFill>
            </a:endParaRPr>
          </a:p>
        </p:txBody>
      </p:sp>
      <p:sp>
        <p:nvSpPr>
          <p:cNvPr id="7" name="Pfeil nach links 6"/>
          <p:cNvSpPr/>
          <p:nvPr/>
        </p:nvSpPr>
        <p:spPr>
          <a:xfrm>
            <a:off x="8502221" y="2800352"/>
            <a:ext cx="633220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1407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60648"/>
            <a:ext cx="3388204" cy="5345832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50709"/>
            <a:ext cx="3648925" cy="5757192"/>
          </a:xfrm>
          <a:prstGeom prst="rect">
            <a:avLst/>
          </a:prstGeom>
        </p:spPr>
      </p:pic>
      <p:cxnSp>
        <p:nvCxnSpPr>
          <p:cNvPr id="5" name="Gerade Verbindung 4"/>
          <p:cNvCxnSpPr/>
          <p:nvPr/>
        </p:nvCxnSpPr>
        <p:spPr>
          <a:xfrm>
            <a:off x="5292080" y="116632"/>
            <a:ext cx="72008" cy="6552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feil nach rechts 5"/>
          <p:cNvSpPr/>
          <p:nvPr/>
        </p:nvSpPr>
        <p:spPr>
          <a:xfrm>
            <a:off x="3012086" y="5364164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6009959" y="3563724"/>
            <a:ext cx="27462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Kurze Info zum Grund,</a:t>
            </a:r>
          </a:p>
          <a:p>
            <a:endParaRPr lang="de-DE" dirty="0"/>
          </a:p>
          <a:p>
            <a:r>
              <a:rPr lang="de-DE" dirty="0"/>
              <a:t>ggf. Dauer</a:t>
            </a:r>
          </a:p>
        </p:txBody>
      </p:sp>
      <p:sp>
        <p:nvSpPr>
          <p:cNvPr id="8" name="Achteck 7"/>
          <p:cNvSpPr/>
          <p:nvPr/>
        </p:nvSpPr>
        <p:spPr>
          <a:xfrm>
            <a:off x="8500410" y="1764564"/>
            <a:ext cx="228600" cy="228600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chteck 8"/>
          <p:cNvSpPr/>
          <p:nvPr/>
        </p:nvSpPr>
        <p:spPr>
          <a:xfrm>
            <a:off x="8462310" y="2420888"/>
            <a:ext cx="228600" cy="228600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chteck 9"/>
          <p:cNvSpPr/>
          <p:nvPr/>
        </p:nvSpPr>
        <p:spPr>
          <a:xfrm>
            <a:off x="8462310" y="4077072"/>
            <a:ext cx="228600" cy="228600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Achteck 10"/>
          <p:cNvSpPr/>
          <p:nvPr/>
        </p:nvSpPr>
        <p:spPr>
          <a:xfrm>
            <a:off x="8494967" y="5249864"/>
            <a:ext cx="228600" cy="228600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2420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979712" y="1556792"/>
            <a:ext cx="55983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800" b="1" dirty="0"/>
              <a:t>Video anschauen</a:t>
            </a:r>
          </a:p>
          <a:p>
            <a:endParaRPr lang="de-DE" sz="2800" b="1" dirty="0"/>
          </a:p>
          <a:p>
            <a:pPr algn="ctr"/>
            <a:endParaRPr lang="de-DE" sz="2800" b="1" dirty="0"/>
          </a:p>
          <a:p>
            <a:pPr algn="ctr"/>
            <a:r>
              <a:rPr lang="de-DE" sz="2800" b="1" dirty="0">
                <a:hlinkClick r:id="rId2"/>
              </a:rPr>
              <a:t>www.schul-info-app.de</a:t>
            </a:r>
            <a:endParaRPr lang="de-DE" sz="2800" b="1" dirty="0"/>
          </a:p>
          <a:p>
            <a:pPr algn="ctr"/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298144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b="1" dirty="0"/>
              <a:t>Informationen gleich erhalten</a:t>
            </a:r>
          </a:p>
          <a:p>
            <a:pPr lvl="1"/>
            <a:r>
              <a:rPr lang="de-DE" sz="2600" b="1" dirty="0"/>
              <a:t>Nicht vom Schüler abhängig</a:t>
            </a:r>
          </a:p>
          <a:p>
            <a:pPr lvl="1"/>
            <a:r>
              <a:rPr lang="de-DE" sz="2600" b="1" dirty="0"/>
              <a:t>Rechtzeitig planen</a:t>
            </a:r>
          </a:p>
          <a:p>
            <a:pPr lvl="1"/>
            <a:r>
              <a:rPr lang="de-DE" sz="2600" b="1" dirty="0"/>
              <a:t>Immer informiert</a:t>
            </a:r>
          </a:p>
          <a:p>
            <a:pPr lvl="1"/>
            <a:endParaRPr lang="de-DE" sz="2600" b="1" dirty="0"/>
          </a:p>
          <a:p>
            <a:r>
              <a:rPr lang="de-DE" sz="2800" b="1" dirty="0"/>
              <a:t>Nachlesen, evtl. gleich rückmelden</a:t>
            </a:r>
          </a:p>
          <a:p>
            <a:endParaRPr lang="de-DE" sz="2800" b="1" dirty="0"/>
          </a:p>
          <a:p>
            <a:r>
              <a:rPr lang="de-DE" sz="2800" b="1" dirty="0"/>
              <a:t>Partner erhält auch die Informationen</a:t>
            </a:r>
          </a:p>
          <a:p>
            <a:endParaRPr lang="de-DE" sz="2800" b="1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Vorteile für Eltern</a:t>
            </a:r>
          </a:p>
        </p:txBody>
      </p:sp>
    </p:spTree>
    <p:extLst>
      <p:ext uri="{BB962C8B-B14F-4D97-AF65-F5344CB8AC3E}">
        <p14:creationId xmlns:p14="http://schemas.microsoft.com/office/powerpoint/2010/main" val="1044385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b="1" dirty="0"/>
              <a:t>App wie auf Anleitung beschrieben installieren</a:t>
            </a:r>
          </a:p>
          <a:p>
            <a:pPr marL="109728" indent="0">
              <a:buNone/>
            </a:pPr>
            <a:endParaRPr lang="de-DE" sz="2400" b="1" dirty="0"/>
          </a:p>
          <a:p>
            <a:r>
              <a:rPr lang="de-DE" sz="2400" b="1" dirty="0"/>
              <a:t>Push-Nachrichten</a:t>
            </a:r>
          </a:p>
          <a:p>
            <a:pPr marL="109728" indent="0">
              <a:buNone/>
            </a:pPr>
            <a:endParaRPr lang="de-DE" sz="2400" b="1" dirty="0"/>
          </a:p>
          <a:p>
            <a:r>
              <a:rPr lang="de-DE" sz="2400" b="1" dirty="0"/>
              <a:t>Auf Freischaltung warten</a:t>
            </a:r>
          </a:p>
          <a:p>
            <a:pPr marL="109728" indent="0">
              <a:buNone/>
            </a:pPr>
            <a:endParaRPr lang="de-DE" sz="2400" b="1" dirty="0"/>
          </a:p>
          <a:p>
            <a:r>
              <a:rPr lang="de-DE" sz="2400" b="1" dirty="0"/>
              <a:t>Informationen erhalten</a:t>
            </a:r>
          </a:p>
          <a:p>
            <a:endParaRPr lang="de-DE" sz="2400" b="1" dirty="0"/>
          </a:p>
          <a:p>
            <a:r>
              <a:rPr lang="de-DE" sz="2400" b="1" dirty="0"/>
              <a:t>Missbrauch verhindern (kein Schülerzugang!)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Funktion</a:t>
            </a:r>
          </a:p>
        </p:txBody>
      </p:sp>
    </p:spTree>
    <p:extLst>
      <p:ext uri="{BB962C8B-B14F-4D97-AF65-F5344CB8AC3E}">
        <p14:creationId xmlns:p14="http://schemas.microsoft.com/office/powerpoint/2010/main" val="4014871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Direkte Information durch Lehrer </a:t>
            </a:r>
          </a:p>
          <a:p>
            <a:pPr lvl="1"/>
            <a:r>
              <a:rPr lang="de-DE" dirty="0"/>
              <a:t>Klassenangelegenheiten: Klassenarbeiten, Tests, Termine, Ausflüge, Lerngänge, Erinnerungen, etc.</a:t>
            </a:r>
          </a:p>
          <a:p>
            <a:pPr marL="393192" lvl="1" indent="0">
              <a:buNone/>
            </a:pPr>
            <a:endParaRPr lang="de-DE" dirty="0"/>
          </a:p>
          <a:p>
            <a:pPr lvl="1"/>
            <a:r>
              <a:rPr lang="de-DE" dirty="0"/>
              <a:t> Schüler-Informationen: vergessene HA, Nachsitzen, Lob und gute Leistungen (Graduierungen)</a:t>
            </a:r>
          </a:p>
          <a:p>
            <a:pPr lvl="1"/>
            <a:endParaRPr lang="de-DE" dirty="0"/>
          </a:p>
          <a:p>
            <a:pPr lvl="1">
              <a:buFont typeface="Wingdings"/>
              <a:buChar char="à"/>
            </a:pPr>
            <a:r>
              <a:rPr lang="de-DE" dirty="0">
                <a:sym typeface="Wingdings" panose="05000000000000000000" pitchFamily="2" charset="2"/>
              </a:rPr>
              <a:t>Ersetzt nicht das Elterngespräch (bei wichtigen Angelegenheiten direkter Lehrerkontakt)</a:t>
            </a:r>
          </a:p>
          <a:p>
            <a:pPr lvl="1">
              <a:buFont typeface="Wingdings"/>
              <a:buChar char="à"/>
            </a:pPr>
            <a:endParaRPr lang="de-DE" dirty="0">
              <a:sym typeface="Wingdings" panose="05000000000000000000" pitchFamily="2" charset="2"/>
            </a:endParaRPr>
          </a:p>
          <a:p>
            <a:pPr lvl="1">
              <a:buFont typeface="Wingdings"/>
              <a:buChar char="à"/>
            </a:pPr>
            <a:r>
              <a:rPr lang="de-DE" dirty="0">
                <a:sym typeface="Wingdings" panose="05000000000000000000" pitchFamily="2" charset="2"/>
              </a:rPr>
              <a:t> keine Messenger-Funktion, nur Info durch Schule</a:t>
            </a:r>
          </a:p>
          <a:p>
            <a:pPr lvl="1">
              <a:buFont typeface="Wingdings"/>
              <a:buChar char="à"/>
            </a:pPr>
            <a:endParaRPr lang="de-DE" dirty="0">
              <a:sym typeface="Wingdings" panose="05000000000000000000" pitchFamily="2" charset="2"/>
            </a:endParaRPr>
          </a:p>
          <a:p>
            <a:pPr lvl="1">
              <a:buFont typeface="Wingdings"/>
              <a:buChar char="à"/>
            </a:pPr>
            <a:r>
              <a:rPr lang="de-DE" dirty="0">
                <a:sym typeface="Wingdings" panose="05000000000000000000" pitchFamily="2" charset="2"/>
              </a:rPr>
              <a:t>Termine können in eigenen Kalender auf dem Handy übernommen werden  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Funktionen für Eltern</a:t>
            </a:r>
          </a:p>
        </p:txBody>
      </p:sp>
    </p:spTree>
    <p:extLst>
      <p:ext uri="{BB962C8B-B14F-4D97-AF65-F5344CB8AC3E}">
        <p14:creationId xmlns:p14="http://schemas.microsoft.com/office/powerpoint/2010/main" val="134748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26420"/>
            <a:ext cx="3024336" cy="6157072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323528" y="2089884"/>
            <a:ext cx="4131259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200" dirty="0"/>
              <a:t>Funktionsübersicht </a:t>
            </a:r>
          </a:p>
          <a:p>
            <a:pPr algn="ctr"/>
            <a:r>
              <a:rPr lang="de-DE" sz="3200" dirty="0"/>
              <a:t>in der App </a:t>
            </a:r>
          </a:p>
          <a:p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4454787" y="260648"/>
            <a:ext cx="0" cy="6264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41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88640"/>
            <a:ext cx="3960440" cy="6292699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539552" y="1916832"/>
            <a:ext cx="349647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Nachrichten: </a:t>
            </a:r>
          </a:p>
          <a:p>
            <a:r>
              <a:rPr lang="de-DE" sz="2400" dirty="0"/>
              <a:t>Infos durch die Schule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Allgemein: Elternbriefe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Privat: Infos zum Kind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4716016" y="188640"/>
            <a:ext cx="72008" cy="6408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440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767" y="116632"/>
            <a:ext cx="4032448" cy="639031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1669448" y="2996952"/>
            <a:ext cx="182774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Termine</a:t>
            </a:r>
          </a:p>
          <a:p>
            <a:endParaRPr lang="de-DE" sz="3200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4283968" y="260648"/>
            <a:ext cx="0" cy="6048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314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04664"/>
            <a:ext cx="3674977" cy="577788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1691680" y="1268760"/>
            <a:ext cx="22322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Kontakt </a:t>
            </a:r>
          </a:p>
          <a:p>
            <a:r>
              <a:rPr lang="de-DE" sz="3600" dirty="0"/>
              <a:t>in der </a:t>
            </a:r>
          </a:p>
          <a:p>
            <a:r>
              <a:rPr lang="de-DE" sz="3600" dirty="0"/>
              <a:t>Schule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4572000" y="404664"/>
            <a:ext cx="72008" cy="5688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456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Krankmeldung des Kindes</a:t>
            </a:r>
          </a:p>
          <a:p>
            <a:pPr marL="109728" indent="0">
              <a:buNone/>
            </a:pPr>
            <a:endParaRPr lang="de-DE" dirty="0"/>
          </a:p>
          <a:p>
            <a:pPr lvl="1"/>
            <a:r>
              <a:rPr lang="de-DE" dirty="0"/>
              <a:t>Im Krankheitsfall kann das Kind über die App abgemeldet werden (Anruf im Sekretariat entfällt)</a:t>
            </a:r>
          </a:p>
          <a:p>
            <a:pPr marL="393192" lvl="1" indent="0">
              <a:buNone/>
            </a:pPr>
            <a:endParaRPr lang="de-DE" dirty="0"/>
          </a:p>
          <a:p>
            <a:pPr marL="393192" lvl="1" indent="0">
              <a:buNone/>
            </a:pPr>
            <a:endParaRPr lang="de-DE" dirty="0"/>
          </a:p>
          <a:p>
            <a:pPr lvl="1"/>
            <a:r>
              <a:rPr lang="de-DE" dirty="0"/>
              <a:t>Wichtig: Kein Schülerzugang für diese Funktion!!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Funktion „Mein Kind“</a:t>
            </a:r>
          </a:p>
        </p:txBody>
      </p:sp>
    </p:spTree>
    <p:extLst>
      <p:ext uri="{BB962C8B-B14F-4D97-AF65-F5344CB8AC3E}">
        <p14:creationId xmlns:p14="http://schemas.microsoft.com/office/powerpoint/2010/main" val="1089745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209</Words>
  <Application>Microsoft Office PowerPoint</Application>
  <PresentationFormat>Bildschirmpräsentation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Lucida Sans Unicode</vt:lpstr>
      <vt:lpstr>Verdana</vt:lpstr>
      <vt:lpstr>Wingdings</vt:lpstr>
      <vt:lpstr>Wingdings 2</vt:lpstr>
      <vt:lpstr>Wingdings 3</vt:lpstr>
      <vt:lpstr>Deimos</vt:lpstr>
      <vt:lpstr>TOP 1: Schul-Info-App</vt:lpstr>
      <vt:lpstr>Vorteile für Eltern</vt:lpstr>
      <vt:lpstr>Funktion</vt:lpstr>
      <vt:lpstr>Funktionen für Eltern</vt:lpstr>
      <vt:lpstr>PowerPoint-Präsentation</vt:lpstr>
      <vt:lpstr>PowerPoint-Präsentation</vt:lpstr>
      <vt:lpstr>PowerPoint-Präsentation</vt:lpstr>
      <vt:lpstr>PowerPoint-Präsentation</vt:lpstr>
      <vt:lpstr>Funktion „Mein Kind“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Elternabend Klasse 6</dc:title>
  <dc:creator>Arne Scharf</dc:creator>
  <cp:lastModifiedBy>arnescharf@outlook.de</cp:lastModifiedBy>
  <cp:revision>15</cp:revision>
  <dcterms:created xsi:type="dcterms:W3CDTF">2019-09-23T19:17:49Z</dcterms:created>
  <dcterms:modified xsi:type="dcterms:W3CDTF">2020-01-09T21:28:48Z</dcterms:modified>
</cp:coreProperties>
</file>