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7" r:id="rId3"/>
    <p:sldId id="278" r:id="rId4"/>
    <p:sldId id="283" r:id="rId5"/>
    <p:sldId id="279" r:id="rId6"/>
    <p:sldId id="291" r:id="rId7"/>
    <p:sldId id="292" r:id="rId8"/>
    <p:sldId id="293" r:id="rId9"/>
    <p:sldId id="286" r:id="rId10"/>
    <p:sldId id="280" r:id="rId11"/>
    <p:sldId id="284" r:id="rId12"/>
    <p:sldId id="290" r:id="rId13"/>
    <p:sldId id="288" r:id="rId14"/>
  </p:sldIdLst>
  <p:sldSz cx="12188825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99" autoAdjust="0"/>
  </p:normalViewPr>
  <p:slideViewPr>
    <p:cSldViewPr>
      <p:cViewPr varScale="1">
        <p:scale>
          <a:sx n="69" d="100"/>
          <a:sy n="69" d="100"/>
        </p:scale>
        <p:origin x="780" y="6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7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973E54F-8C44-4461-AD06-2D7521CECB13}" type="datetime1">
              <a:rPr lang="de-DE" smtClean="0"/>
              <a:t>30.01.2023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1D2D363-51C7-4D33-9CF9-432E1A762C62}" type="datetime1">
              <a:rPr lang="de-DE" smtClean="0"/>
              <a:t>30.01.2023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dirty="0"/>
              <a:t>Textmasterformat durch Klicken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0820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grpSp>
        <p:nvGrpSpPr>
          <p:cNvPr id="256" name="Linie" descr="Liniengrafik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ihand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58" name="Freihand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59" name="Freihand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0" name="Freihand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1" name="Freihand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2" name="Freihand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3" name="Freihand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4" name="Freihand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5" name="Freihand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6" name="Freihand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7" name="Freihand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8" name="Freihand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9" name="Freihand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0" name="Freihand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1" name="Freihand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2" name="Freihand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3" name="Freihand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4" name="Freihand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5" name="Freihand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6" name="Freihand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7" name="Freihand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8" name="Freihand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9" name="Freihand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0" name="Freihand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1" name="Freihand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2" name="Freihand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3" name="Freihand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4" name="Freihand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5" name="Freihand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6" name="Freihand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7" name="Freihand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8" name="Freihand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9" name="Freihand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0" name="Freihand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1" name="Freihand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2" name="Freihand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3" name="Freihand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4" name="Freihand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5" name="Freihand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6" name="Freihand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7" name="Freihand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8" name="Freihand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9" name="Freihand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0" name="Freihand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1" name="Freihand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2" name="Freihand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3" name="Freihand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4" name="Freihand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5" name="Freihand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6" name="Freihand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7" name="Freihand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8" name="Freihand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9" name="Freihand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0" name="Freihand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1" name="Freihand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2" name="Freihand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3" name="Freihand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4" name="Freihand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5" name="Freihand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6" name="Freihand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7" name="Freihand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8" name="Freihand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9" name="Freihand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0" name="Freihand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1" name="Freihand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2" name="Freihand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3" name="Freihand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4" name="Freihand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5" name="Freihand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6" name="Freihand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7" name="Freihand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8" name="Freihand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9" name="Freihand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0" name="Freihand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1" name="Freihand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2" name="Freihand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3" name="Freihand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4" name="Freihand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5" name="Freihand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6" name="Freihand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7" name="Freihand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8" name="Freihand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9" name="Freihand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0" name="Freihand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1" name="Freihand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2" name="Freihand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3" name="Freihand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4" name="Freihand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5" name="Freihand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6" name="Freihand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7" name="Freihand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8" name="Freihand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9" name="Freihand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0" name="Freihand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1" name="Freihand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2" name="Freihand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3" name="Freihand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4" name="Freihand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5" name="Freihand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6" name="Freihand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7" name="Freihand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8" name="Freihand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9" name="Freihand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0" name="Freihand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1" name="Freihand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2" name="Freihand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3" name="Freihand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4" name="Freihand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5" name="Freihand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6" name="Freihand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7" name="Freihand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8" name="Freihand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9" name="Freihand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0" name="Freihand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1" name="Freihand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2" name="Freihand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3" name="Freihand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4" name="Freihand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5" name="Freihand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6" name="Freihand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7" name="Freihand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8" name="Freihand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9" name="Freihand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grpSp>
        <p:nvGrpSpPr>
          <p:cNvPr id="7" name="Linie" descr="Liniengrafik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ihand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9" name="Freihand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0" name="Freihand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1" name="Freihand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2" name="Freihand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3" name="Freihand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4" name="Freihand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5" name="Freihand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" name="Freihand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" name="Freihand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" name="Freihand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" name="Freihand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" name="Freihand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" name="Freihand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" name="Freihand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" name="Freihand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4" name="Freihand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5" name="Freihand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6" name="Freihand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7" name="Freihand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8" name="Freihand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9" name="Freihand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0" name="Freihand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1" name="Freihand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2" name="Freihand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3" name="Freihand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4" name="Freihand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5" name="Freihand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6" name="Freihand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7" name="Freihand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8" name="Freihand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9" name="Freihand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0" name="Freihand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1" name="Freihand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2" name="Freihand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3" name="Freihand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4" name="Freihand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5" name="Freihand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6" name="Freihand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7" name="Freihand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8" name="Freihand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9" name="Freihand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0" name="Freihand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1" name="Freihand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2" name="Freihand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3" name="Freihand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4" name="Freihand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5" name="Freihand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6" name="Freihand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7" name="Freihand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8" name="Freihand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9" name="Freihand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0" name="Freihand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1" name="Freihand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2" name="Freihand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3" name="Freihand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4" name="Freihand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5" name="Freihand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6" name="Freihand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7" name="Freihand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8" name="Freihand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9" name="Freihand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0" name="Freihand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1" name="Freihand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2" name="Freihand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3" name="Freihand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4" name="Freihand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5" name="Freihand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6" name="Freihand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7" name="Freihand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8" name="Freihand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9" name="Freihand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80" name="Freihand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81" name="Freihand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</p:grp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E9ADEA-B78F-430E-B313-53BBE336D12E}" type="datetime1">
              <a:rPr lang="de-DE" smtClean="0"/>
              <a:t>30.01.2023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grpSp>
        <p:nvGrpSpPr>
          <p:cNvPr id="7" name="Linie" descr="Liniengrafik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ihand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9" name="Freihand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0" name="Freihand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1" name="Freihand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2" name="Freihand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3" name="Freihand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4" name="Freihand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5" name="Freihand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" name="Freihand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" name="Freihand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" name="Freihand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" name="Freihand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" name="Freihand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" name="Freihand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" name="Freihand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" name="Freihand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4" name="Freihand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5" name="Freihand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6" name="Freihand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7" name="Freihand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8" name="Freihand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9" name="Freihand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0" name="Freihand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1" name="Freihand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2" name="Freihand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3" name="Freihand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4" name="Freihand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5" name="Freihand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6" name="Freihand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7" name="Freihand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8" name="Freihand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39" name="Freihand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0" name="Freihand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1" name="Freihand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2" name="Freihand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3" name="Freihand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4" name="Freihand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5" name="Freihand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6" name="Freihand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7" name="Freihand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8" name="Freihand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49" name="Freihand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0" name="Freihand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1" name="Freihand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2" name="Freihand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3" name="Freihand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4" name="Freihand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5" name="Freihand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6" name="Freihand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7" name="Freihand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8" name="Freihand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59" name="Freihand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0" name="Freihand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1" name="Freihand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2" name="Freihand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3" name="Freihand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4" name="Freihand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5" name="Freihand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6" name="Freihand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7" name="Freihand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8" name="Freihand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69" name="Freihand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0" name="Freihand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1" name="Freihand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2" name="Freihand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3" name="Freihand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4" name="Freihand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5" name="Freihand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6" name="Freihand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7" name="Freihand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8" name="Freihand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79" name="Freihand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80" name="Freihand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81" name="Freihand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</p:grp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de-DE" dirty="0"/>
              <a:t>Textmasterformate durch Klicken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61BE6A-6189-4208-B1B4-B5EAD7475A85}" type="datetime1">
              <a:rPr lang="de-DE" smtClean="0"/>
              <a:t>30.01.2023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grpSp>
        <p:nvGrpSpPr>
          <p:cNvPr id="167" name="Linie" descr="Liniengrafik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ihand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9" name="Freihand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0" name="Freihand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1" name="Freihand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2" name="Freihand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3" name="Freihand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4" name="Freihand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5" name="Freihand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6" name="Freihand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7" name="Freihand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8" name="Freihand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9" name="Freihand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0" name="Freihand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1" name="Freihand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2" name="Freihand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3" name="Freihand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4" name="Freihand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5" name="Freihand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6" name="Freihand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7" name="Freihand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8" name="Freihand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9" name="Freihand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0" name="Freihand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1" name="Freihand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2" name="Freihand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3" name="Freihand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4" name="Freihand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5" name="Freihand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6" name="Freihand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7" name="Freihand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8" name="Freihand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9" name="Freihand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0" name="Freihand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1" name="Freihand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2" name="Freihand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3" name="Freihand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4" name="Freihand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5" name="Freihand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6" name="Freihand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7" name="Freihand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8" name="Freihand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9" name="Freihand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0" name="Freihand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1" name="Freihand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2" name="Freihand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3" name="Freihand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4" name="Freihand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5" name="Freihand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6" name="Freihand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7" name="Freihand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8" name="Freihand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9" name="Freihand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0" name="Freihand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1" name="Freihand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2" name="Freihand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3" name="Freihand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4" name="Freihand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5" name="Freihand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6" name="Freihand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7" name="Freihand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8" name="Freihand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9" name="Freihand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0" name="Freihand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1" name="Freihand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2" name="Freihand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3" name="Freihand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4" name="Freihand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5" name="Freihand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6" name="Freihand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7" name="Freihand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8" name="Freihand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9" name="Freihand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40" name="Freihand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41" name="Freihand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</p:grp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C7E186-94BE-487C-8B0A-E448B729DE89}" type="datetime1">
              <a:rPr lang="de-DE" smtClean="0"/>
              <a:t>30.01.2023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>
              <a:defRPr sz="4400" b="0" cap="none" baseline="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grpSp>
        <p:nvGrpSpPr>
          <p:cNvPr id="255" name="Linie" descr="Liniengrafik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ihand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57" name="Freihand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58" name="Freihand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59" name="Freihand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0" name="Freihand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1" name="Freihand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2" name="Freihand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3" name="Freihand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4" name="Freihand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5" name="Freihand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6" name="Freihand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7" name="Freihand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8" name="Freihand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9" name="Freihand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0" name="Freihand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1" name="Freihand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2" name="Freihand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3" name="Freihand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4" name="Freihand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5" name="Freihand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6" name="Freihand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7" name="Freihand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8" name="Freihand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9" name="Freihand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0" name="Freihand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1" name="Freihand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2" name="Freihand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3" name="Freihand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4" name="Freihand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5" name="Freihand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6" name="Freihand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7" name="Freihand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8" name="Freihand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9" name="Freihand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0" name="Freihand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1" name="Freihand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2" name="Freihand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3" name="Freihand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4" name="Freihand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5" name="Freihand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6" name="Freihand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7" name="Freihand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8" name="Freihand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9" name="Freihand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0" name="Freihand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1" name="Freihand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2" name="Freihand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3" name="Freihand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4" name="Freihand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5" name="Freihand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6" name="Freihand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7" name="Freihand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8" name="Freihand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9" name="Freihand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0" name="Freihand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1" name="Freihand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2" name="Freihand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3" name="Freihand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4" name="Freihand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5" name="Freihand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6" name="Freihand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7" name="Freihand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8" name="Freihand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9" name="Freihand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0" name="Freihand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1" name="Freihand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2" name="Freihand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3" name="Freihand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4" name="Freihand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5" name="Freihand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6" name="Freihand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7" name="Freihand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8" name="Freihand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9" name="Freihand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0" name="Freihand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1" name="Freihand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2" name="Freihand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3" name="Freihand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4" name="Freihand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5" name="Freihand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6" name="Freihand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7" name="Freihand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8" name="Freihand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9" name="Freihand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0" name="Freihand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1" name="Freihand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2" name="Freihand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3" name="Freihand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4" name="Freihand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5" name="Freihand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6" name="Freihand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7" name="Freihand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8" name="Freihand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9" name="Freihand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0" name="Freihand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1" name="Freihand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2" name="Freihand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3" name="Freihand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4" name="Freihand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5" name="Freihand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6" name="Freihand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7" name="Freihand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8" name="Freihand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59" name="Freihand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0" name="Freihand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1" name="Freihand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2" name="Freihand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3" name="Freihand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4" name="Freihand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5" name="Freihand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6" name="Freihand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7" name="Freihand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8" name="Freihand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69" name="Freihand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0" name="Freihand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1" name="Freihand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2" name="Freihand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3" name="Freihand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4" name="Freihand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5" name="Freihand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6" name="Freihand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7" name="Freihand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78" name="Freihand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</p:grp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01D12E-8D44-4FAC-8245-3DD9258BED97}" type="datetime1">
              <a:rPr lang="de-DE" smtClean="0"/>
              <a:t>30.01.2023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grpSp>
        <p:nvGrpSpPr>
          <p:cNvPr id="158" name="Linie" descr="Liniengrafik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ihand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0" name="Freihand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1" name="Freihand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2" name="Freihand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3" name="Freihand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4" name="Freihand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5" name="Freihand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6" name="Freihand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7" name="Freihand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8" name="Freihand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9" name="Freihand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0" name="Freihand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1" name="Freihand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2" name="Freihand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3" name="Freihand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4" name="Freihand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5" name="Freihand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6" name="Freihand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7" name="Freihand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8" name="Freihand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9" name="Freihand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0" name="Freihand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1" name="Freihand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2" name="Freihand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3" name="Freihand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4" name="Freihand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5" name="Freihand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6" name="Freihand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7" name="Freihand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8" name="Freihand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9" name="Freihand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0" name="Freihand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1" name="Freihand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2" name="Freihand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3" name="Freihand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4" name="Freihand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5" name="Freihand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6" name="Freihand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7" name="Freihand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8" name="Freihand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9" name="Freihand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0" name="Freihand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1" name="Freihand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2" name="Freihand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3" name="Freihand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4" name="Freihand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5" name="Freihand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6" name="Freihand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7" name="Freihand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8" name="Freihand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9" name="Freihand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0" name="Freihand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1" name="Freihand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2" name="Freihand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3" name="Freihand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4" name="Freihand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5" name="Freihand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6" name="Freihand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7" name="Freihand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8" name="Freihand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9" name="Freihand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0" name="Freihand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1" name="Freihand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2" name="Freihand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3" name="Freihand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4" name="Freihand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5" name="Freihand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6" name="Freihand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7" name="Freihand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8" name="Freihand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9" name="Freihand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0" name="Freihand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1" name="Freihand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2" name="Freihand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</p:grp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FBD58A-9573-4A90-A745-B03809EF5A0A}" type="datetime1">
              <a:rPr lang="de-DE" smtClean="0"/>
              <a:t>30.01.2023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grpSp>
        <p:nvGrpSpPr>
          <p:cNvPr id="160" name="Linie" descr="Liniengrafik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ihand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2" name="Freihand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3" name="Freihand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4" name="Freihand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5" name="Freihand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6" name="Freihand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7" name="Freihand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8" name="Freihand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9" name="Freihand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0" name="Freihand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1" name="Freihand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2" name="Freihand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3" name="Freihand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4" name="Freihand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5" name="Freihand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6" name="Freihand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7" name="Freihand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8" name="Freihand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9" name="Freihand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0" name="Freihand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1" name="Freihand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2" name="Freihand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3" name="Freihand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4" name="Freihand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5" name="Freihand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6" name="Freihand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7" name="Freihand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8" name="Freihand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9" name="Freihand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0" name="Freihand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1" name="Freihand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2" name="Freihand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3" name="Freihand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4" name="Freihand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5" name="Freihand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6" name="Freihand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7" name="Freihand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8" name="Freihand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9" name="Freihand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0" name="Freihand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1" name="Freihand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2" name="Freihand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3" name="Freihand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4" name="Freihand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5" name="Freihand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6" name="Freihand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7" name="Freihand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8" name="Freihand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9" name="Freihand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0" name="Freihand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1" name="Freihand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2" name="Freihand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3" name="Freihand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4" name="Freihand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5" name="Freihand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6" name="Freihand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7" name="Freihand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8" name="Freihand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9" name="Freihand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0" name="Freihand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1" name="Freihand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2" name="Freihand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3" name="Freihand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4" name="Freihand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5" name="Freihand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6" name="Freihand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7" name="Freihand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8" name="Freihand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9" name="Freihand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0" name="Freihand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1" name="Freihand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2" name="Freihand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3" name="Freihand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4" name="Freihand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</p:grp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6D9EC9-3B4A-49FC-9ECD-5CF9C2DE4C41}" type="datetime1">
              <a:rPr lang="de-DE" smtClean="0"/>
              <a:t>30.01.2023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5" name="Inhaltsplatzhalter 3"/>
          <p:cNvSpPr>
            <a:spLocks noGrp="1"/>
          </p:cNvSpPr>
          <p:nvPr>
            <p:ph sz="half" idx="13"/>
          </p:nvPr>
        </p:nvSpPr>
        <p:spPr>
          <a:xfrm>
            <a:off x="6249860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grpSp>
        <p:nvGrpSpPr>
          <p:cNvPr id="156" name="Linie" descr="Liniengrafik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ihand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58" name="Freihand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59" name="Freihand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0" name="Freihand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1" name="Freihand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2" name="Freihand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3" name="Freihand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4" name="Freihand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5" name="Freihand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6" name="Freihand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7" name="Freihand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8" name="Freihand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69" name="Freihand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0" name="Freihand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1" name="Freihand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2" name="Freihand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3" name="Freihand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4" name="Freihand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5" name="Freihand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6" name="Freihand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7" name="Freihand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8" name="Freihand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79" name="Freihand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0" name="Freihand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1" name="Freihand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2" name="Freihand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3" name="Freihand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4" name="Freihand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5" name="Freihand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6" name="Freihand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7" name="Freihand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8" name="Freihand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89" name="Freihand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0" name="Freihand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1" name="Freihand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2" name="Freihand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3" name="Freihand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4" name="Freihand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5" name="Freihand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6" name="Freihand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7" name="Freihand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8" name="Freihand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199" name="Freihand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0" name="Freihand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1" name="Freihand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2" name="Freihand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3" name="Freihand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4" name="Freihand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5" name="Freihand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6" name="Freihand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7" name="Freihand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8" name="Freihand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09" name="Freihand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0" name="Freihand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1" name="Freihand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2" name="Freihand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3" name="Freihand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4" name="Freihand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5" name="Freihand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6" name="Freihand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7" name="Freihand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8" name="Freihand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19" name="Freihand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0" name="Freihand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1" name="Freihand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2" name="Freihand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3" name="Freihand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4" name="Freihand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5" name="Freihand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6" name="Freihand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7" name="Freihand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8" name="Freihand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29" name="Freihand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  <p:sp>
          <p:nvSpPr>
            <p:cNvPr id="230" name="Freihand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>
                <a:ln>
                  <a:noFill/>
                </a:ln>
              </a:endParaRPr>
            </a:p>
          </p:txBody>
        </p:sp>
      </p:grp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7783D2-F986-40E7-B256-52961A5F5F28}" type="datetime1">
              <a:rPr lang="de-DE" smtClean="0"/>
              <a:t>30.01.2023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C127DE-B019-4B90-AEA0-262FC2B59A3A}" type="datetime1">
              <a:rPr lang="de-DE" smtClean="0"/>
              <a:t>30.01.2023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grpSp>
        <p:nvGrpSpPr>
          <p:cNvPr id="615" name="Rahmen" descr="Kastengrafik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uppe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uppe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ihand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ihand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ihand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ihand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ihand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ihand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ihand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ihand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ihand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ihand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ihand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ihand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ihand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ihand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ihand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ihand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ihand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ihand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ihand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ihand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ihand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ihand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ihand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ihand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ihand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ihand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ihand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ihand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ihand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ihand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ihand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ihand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ihand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ihand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ihand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ihand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ihand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ihand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ihand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ihand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ihand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ihand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ihand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ihand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ihand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ihand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ihand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ihand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ihand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ihand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ihand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ihand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ihand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ihand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ihand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ihand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ihand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ihand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ihand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ihand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ihand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ihand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ihand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ihand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ihand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ihand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ihand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ihand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ihand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ihand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ihand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ihand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ihand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ihand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uppe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ihand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ihand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ihand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ihand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ihand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ihand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ihand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ihand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ihand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ihand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ihand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ihand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ihand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ihand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ihand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ihand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ihand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ihand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ihand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ihand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ihand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ihand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ihand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ihand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ihand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ihand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ihand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ihand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ihand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ihand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ihand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ihand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ihand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ihand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ihand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ihand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ihand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ihand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ihand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ihand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ihand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ihand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ihand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ihand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ihand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ihand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ihand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ihand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ihand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ihand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ihand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ihand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ihand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ihand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ihand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ihand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ihand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ihand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ihand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ihand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ihand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ihand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ihand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ihand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ihand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ihand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ihand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ihand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ihand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ihand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ihand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ihand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ihand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ihand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uppe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uppe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ihand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ihand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ihand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ihand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ihand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ihand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ihand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ihand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ihand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ihand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ihand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ihand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ihand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ihand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ihand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ihand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ihand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ihand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ihand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ihand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ihand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ihand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ihand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ihand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ihand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ihand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ihand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ihand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ihand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ihand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ihand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ihand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ihand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ihand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ihand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ihand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ihand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ihand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ihand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ihand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ihand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ihand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ihand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ihand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ihand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ihand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ihand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ihand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ihand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ihand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ihand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ihand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ihand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ihand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ihand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ihand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ihand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ihand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ihand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ihand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ihand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ihand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ihand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ihand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ihand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ihand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ihand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ihand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ihand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ihand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ihand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ihand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ihand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ihand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uppe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ihand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ihand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ihand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ihand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ihand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ihand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ihand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ihand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ihand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ihand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ihand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ihand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ihand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ihand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ihand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ihand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ihand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ihand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ihand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ihand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ihand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ihand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ihand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ihand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ihand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ihand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ihand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ihand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ihand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ihand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ihand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ihand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ihand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ihand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ihand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ihand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ihand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ihand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ihand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ihand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ihand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ihand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ihand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ihand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ihand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ihand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ihand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ihand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ihand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ihand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ihand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ihand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ihand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ihand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ihand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ihand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ihand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ihand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ihand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ihand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ihand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ihand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ihand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ihand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ihand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ihand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ihand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ihand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ihand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ihand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ihand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ihand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ihand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ihand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20B619-B4C6-45C3-BCA7-BDAB4C87A7D7}" type="datetime1">
              <a:rPr lang="de-DE" smtClean="0"/>
              <a:t>30.01.2023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grpSp>
        <p:nvGrpSpPr>
          <p:cNvPr id="614" name="Rahmen" descr="Kastengrafik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uppe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uppe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ihand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ihand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ihand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ihand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ihand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ihand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ihand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ihand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ihand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ihand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ihand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ihand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ihand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ihand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ihand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ihand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ihand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ihand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ihand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ihand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ihand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ihand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ihand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ihand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ihand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ihand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ihand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ihand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ihand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ihand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ihand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ihand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ihand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ihand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ihand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ihand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ihand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ihand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ihand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ihand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ihand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ihand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ihand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ihand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ihand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ihand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ihand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ihand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ihand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ihand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ihand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ihand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ihand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ihand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ihand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ihand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ihand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ihand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ihand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ihand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ihand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ihand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ihand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ihand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ihand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ihand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ihand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ihand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ihand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ihand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ihand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ihand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ihand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ihand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uppe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ihand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ihand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ihand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ihand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ihand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ihand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ihand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ihand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ihand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ihand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ihand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ihand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ihand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ihand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ihand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ihand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ihand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ihand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ihand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ihand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ihand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ihand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ihand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ihand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ihand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ihand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ihand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ihand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ihand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ihand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ihand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ihand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ihand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ihand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ihand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ihand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ihand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ihand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ihand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ihand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ihand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ihand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ihand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ihand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ihand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ihand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ihand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ihand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ihand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ihand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ihand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ihand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ihand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ihand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ihand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ihand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ihand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ihand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ihand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ihand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ihand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ihand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ihand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ihand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ihand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ihand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ihand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ihand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ihand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ihand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ihand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ihand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ihand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ihand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uppe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uppe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ihand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ihand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ihand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ihand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ihand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ihand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ihand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ihand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ihand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ihand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ihand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ihand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ihand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ihand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ihand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ihand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ihand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ihand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ihand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ihand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ihand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ihand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ihand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ihand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ihand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ihand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ihand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ihand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ihand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ihand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ihand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ihand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ihand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ihand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ihand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ihand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ihand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ihand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ihand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ihand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ihand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ihand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ihand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ihand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ihand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ihand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ihand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ihand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ihand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ihand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ihand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ihand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ihand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ihand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ihand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ihand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ihand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ihand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ihand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ihand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ihand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ihand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ihand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ihand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ihand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ihand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ihand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ihand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ihand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ihand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ihand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ihand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ihand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ihand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uppe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ihand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ihand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ihand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ihand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ihand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ihand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ihand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ihand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ihand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ihand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ihand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ihand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ihand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ihand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ihand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ihand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ihand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ihand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ihand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ihand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ihand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ihand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ihand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ihand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ihand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ihand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ihand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ihand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ihand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ihand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ihand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ihand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ihand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ihand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ihand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ihand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ihand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ihand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ihand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ihand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ihand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ihand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ihand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ihand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ihand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ihand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ihand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ihand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ihand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ihand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ihand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ihand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ihand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ihand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ihand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ihand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ihand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ihand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ihand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ihand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ihand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ihand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ihand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ihand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ihand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ihand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ihand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ihand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ihand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ihand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ihand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ihand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ihand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ihand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D19F3E-6285-4DCB-90DE-3D19E768510B}" type="datetime1">
              <a:rPr lang="de-DE" smtClean="0"/>
              <a:t>30.01.2023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dirty="0"/>
              <a:t>Textmasterformat durch Klicken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3319DDE-CF78-45AB-B885-72D96434AFE9}" type="datetime1">
              <a:rPr lang="de-DE" smtClean="0"/>
              <a:t>30.01.2023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de-DE" dirty="0"/>
              <a:t>Konflikt-Kultur </a:t>
            </a:r>
            <a:br>
              <a:rPr lang="de-DE" dirty="0"/>
            </a:br>
            <a:r>
              <a:rPr lang="de-DE" dirty="0"/>
              <a:t>„Der Tag X 2.0“</a:t>
            </a:r>
            <a:br>
              <a:rPr lang="de-DE" dirty="0"/>
            </a:br>
            <a:r>
              <a:rPr lang="de-DE" dirty="0"/>
              <a:t> 2023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de-DE" dirty="0"/>
              <a:t>Neues System mit einer Schulklasse an der GWRS Gurtweil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249BE69-0E87-FA3A-51B6-8B730F92B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716" y="399253"/>
            <a:ext cx="2229161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C76470-43B5-3D78-B300-F6E6A24B2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rmAutofit/>
          </a:bodyPr>
          <a:lstStyle/>
          <a:p>
            <a:r>
              <a:rPr lang="de-DE" dirty="0"/>
              <a:t>Das Anerkennungssystem (Klasse 5-7)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E502EB0-D435-B061-C672-0800CF020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5780" y="1916832"/>
            <a:ext cx="5220071" cy="4267200"/>
          </a:xfrm>
        </p:spPr>
        <p:txBody>
          <a:bodyPr>
            <a:normAutofit/>
          </a:bodyPr>
          <a:lstStyle/>
          <a:p>
            <a:r>
              <a:rPr lang="en-US" sz="3200" dirty="0"/>
              <a:t>Für </a:t>
            </a:r>
            <a:r>
              <a:rPr lang="en-US" sz="3200" dirty="0" err="1"/>
              <a:t>euch</a:t>
            </a:r>
            <a:r>
              <a:rPr lang="en-US" sz="3200" dirty="0"/>
              <a:t> </a:t>
            </a:r>
            <a:r>
              <a:rPr lang="en-US" sz="3200" dirty="0" err="1"/>
              <a:t>als</a:t>
            </a:r>
            <a:r>
              <a:rPr lang="en-US" sz="3200" dirty="0"/>
              <a:t> </a:t>
            </a:r>
            <a:r>
              <a:rPr lang="en-US" sz="3200" dirty="0" err="1"/>
              <a:t>Klasse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b="1" dirty="0"/>
              <a:t>Gruppen-Joker</a:t>
            </a:r>
          </a:p>
          <a:p>
            <a:pPr marL="0" indent="0">
              <a:buNone/>
            </a:pPr>
            <a:r>
              <a:rPr lang="en-US" dirty="0" err="1"/>
              <a:t>Euer</a:t>
            </a:r>
            <a:r>
              <a:rPr lang="en-US" dirty="0"/>
              <a:t> Lehrer </a:t>
            </a:r>
            <a:r>
              <a:rPr lang="en-US" dirty="0" err="1"/>
              <a:t>bestimmt</a:t>
            </a:r>
            <a:r>
              <a:rPr lang="en-US" dirty="0"/>
              <a:t> am </a:t>
            </a:r>
            <a:r>
              <a:rPr lang="en-US" dirty="0" err="1"/>
              <a:t>Anfang</a:t>
            </a:r>
            <a:r>
              <a:rPr lang="en-US" dirty="0"/>
              <a:t> der </a:t>
            </a:r>
            <a:r>
              <a:rPr lang="en-US" dirty="0" err="1"/>
              <a:t>Woche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Sache</a:t>
            </a:r>
            <a:r>
              <a:rPr lang="en-US" dirty="0"/>
              <a:t>, die </a:t>
            </a:r>
            <a:r>
              <a:rPr lang="en-US" dirty="0" err="1"/>
              <a:t>besonders</a:t>
            </a:r>
            <a:r>
              <a:rPr lang="en-US" dirty="0"/>
              <a:t> </a:t>
            </a:r>
            <a:r>
              <a:rPr lang="en-US" dirty="0" err="1"/>
              <a:t>trainiert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soll</a:t>
            </a:r>
            <a:r>
              <a:rPr lang="en-US" dirty="0"/>
              <a:t> (</a:t>
            </a:r>
            <a:r>
              <a:rPr lang="en-US" dirty="0" err="1"/>
              <a:t>z.B.</a:t>
            </a:r>
            <a:r>
              <a:rPr lang="en-US" dirty="0"/>
              <a:t> die HA)….</a:t>
            </a:r>
          </a:p>
          <a:p>
            <a:pPr marL="0" indent="0">
              <a:buNone/>
            </a:pPr>
            <a:r>
              <a:rPr lang="en-US" dirty="0"/>
              <a:t>Am Ende der </a:t>
            </a:r>
            <a:r>
              <a:rPr lang="en-US" dirty="0" err="1"/>
              <a:t>Woche</a:t>
            </a:r>
            <a:r>
              <a:rPr lang="en-US" dirty="0"/>
              <a:t> </a:t>
            </a:r>
            <a:r>
              <a:rPr lang="en-US" dirty="0" err="1"/>
              <a:t>bekommt</a:t>
            </a:r>
            <a:r>
              <a:rPr lang="en-US" dirty="0"/>
              <a:t> </a:t>
            </a:r>
            <a:r>
              <a:rPr lang="en-US" dirty="0" err="1"/>
              <a:t>jeder</a:t>
            </a:r>
            <a:r>
              <a:rPr lang="en-US" dirty="0"/>
              <a:t> </a:t>
            </a:r>
            <a:r>
              <a:rPr lang="en-US" dirty="0" err="1"/>
              <a:t>Schüler</a:t>
            </a:r>
            <a:r>
              <a:rPr lang="en-US" dirty="0"/>
              <a:t>, der die Aufgabe </a:t>
            </a:r>
            <a:r>
              <a:rPr lang="en-US" dirty="0" err="1"/>
              <a:t>erfüllt</a:t>
            </a:r>
            <a:r>
              <a:rPr lang="en-US" dirty="0"/>
              <a:t> hat, </a:t>
            </a:r>
            <a:r>
              <a:rPr lang="en-US" dirty="0" err="1"/>
              <a:t>einen</a:t>
            </a:r>
            <a:r>
              <a:rPr lang="en-US" dirty="0"/>
              <a:t> Stein für die </a:t>
            </a:r>
            <a:r>
              <a:rPr lang="en-US" dirty="0" err="1"/>
              <a:t>Klasse</a:t>
            </a:r>
            <a:r>
              <a:rPr lang="en-US" dirty="0"/>
              <a:t>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7CA5D0D-77D5-4ED3-0682-6F4CCC178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371" y="2370114"/>
            <a:ext cx="5978918" cy="3363142"/>
          </a:xfrm>
          <a:prstGeom prst="rect">
            <a:avLst/>
          </a:prstGeom>
        </p:spPr>
      </p:pic>
      <p:pic>
        <p:nvPicPr>
          <p:cNvPr id="6" name="Grafik 5" descr="Ein Bild, das Metallwaren enthält.&#10;&#10;Automatisch generierte Beschreibung">
            <a:extLst>
              <a:ext uri="{FF2B5EF4-FFF2-40B4-BE49-F238E27FC236}">
                <a16:creationId xmlns:a16="http://schemas.microsoft.com/office/drawing/2014/main" id="{1B084DD5-F157-4A80-0FE1-1786765E26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098" y="4401380"/>
            <a:ext cx="1701938" cy="131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8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B892F3-711C-0C4B-2931-735916D6A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Gruppen-Joker Klasse 5-7</a:t>
            </a:r>
          </a:p>
        </p:txBody>
      </p:sp>
      <p:pic>
        <p:nvPicPr>
          <p:cNvPr id="5" name="Inhaltsplatzhalter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805418E8-B3E8-40CF-B7A1-F76D05E5A4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2" y="1772816"/>
            <a:ext cx="10454463" cy="2898985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0A39FA7-3A68-4173-93C3-E528DCCB2020}"/>
              </a:ext>
            </a:extLst>
          </p:cNvPr>
          <p:cNvSpPr txBox="1"/>
          <p:nvPr/>
        </p:nvSpPr>
        <p:spPr>
          <a:xfrm>
            <a:off x="1413892" y="4959833"/>
            <a:ext cx="9252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400" dirty="0"/>
              <a:t>Beispiel: Klasse hat 20 Schüler </a:t>
            </a:r>
            <a:r>
              <a:rPr lang="de-DE" sz="2400" dirty="0">
                <a:sym typeface="Wingdings" panose="05000000000000000000" pitchFamily="2" charset="2"/>
              </a:rPr>
              <a:t> 40 / 80 / 160 /200 Steine</a:t>
            </a:r>
          </a:p>
          <a:p>
            <a:pPr>
              <a:lnSpc>
                <a:spcPct val="90000"/>
              </a:lnSpc>
            </a:pPr>
            <a:endParaRPr lang="de-DE" sz="2400" dirty="0"/>
          </a:p>
          <a:p>
            <a:pPr>
              <a:lnSpc>
                <a:spcPct val="90000"/>
              </a:lnSpc>
            </a:pPr>
            <a:r>
              <a:rPr lang="de-DE" sz="2400" dirty="0"/>
              <a:t>Auch eigene Vorschläge sind möglich</a:t>
            </a:r>
          </a:p>
          <a:p>
            <a:pPr>
              <a:lnSpc>
                <a:spcPct val="90000"/>
              </a:lnSpc>
            </a:pPr>
            <a:endParaRPr lang="de-DE" sz="2400" dirty="0"/>
          </a:p>
          <a:p>
            <a:pPr>
              <a:lnSpc>
                <a:spcPct val="90000"/>
              </a:lnSpc>
            </a:pPr>
            <a:r>
              <a:rPr lang="de-DE" sz="2400" dirty="0"/>
              <a:t>Gruppenjoker verfallen nicht, jede Stufe wird eingelöst!</a:t>
            </a:r>
          </a:p>
        </p:txBody>
      </p:sp>
    </p:spTree>
    <p:extLst>
      <p:ext uri="{BB962C8B-B14F-4D97-AF65-F5344CB8AC3E}">
        <p14:creationId xmlns:p14="http://schemas.microsoft.com/office/powerpoint/2010/main" val="213329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07172-86A0-76BE-7CAB-2CA82198C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Gruppen-Joker Klasse 8-9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0B94CB-4128-BFCE-7182-943D8298D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e-D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Spielestunde o.ä. als Belohnung fest ritualisiert regelmäßig (z.B. Ende der Woche)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e-D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Wöchentlich Steine sammeln - pro Stunde 1 Stein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e-D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nach 20 Steinen „Spaßstunde“ (Spiele, Filme, Lernspiele, PC Raum) beim Klassenlehrer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de-D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gewonnene Steine, die eingelöst wurden, gehen in ein Glas, neue Steine für aktuelle Phase ins Reagenzglas (bis zu 20 Steine)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4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F773C6-AC91-3CAB-444C-868CD9EA0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Auszeitstuhl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50B4832-4CCD-67EA-3AC2-D5AC8B2DA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Auszeiten:</a:t>
            </a:r>
            <a:endParaRPr lang="de-D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e-D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Auszeitstuhl kann bei Ruheregel genutzt werden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de-D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 Störungen des Unterrichts und Beleidigungen Verweis aus dem Unterricht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de-D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Verweis in die Nachbarklasse (obere Etage) oder in die Aula (Klassenzimmer 6a)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6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25F985-1F99-1474-985A-6E0CA59EE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rmAutofit/>
          </a:bodyPr>
          <a:lstStyle/>
          <a:p>
            <a:r>
              <a:rPr lang="de-DE" dirty="0"/>
              <a:t>Einführung der Ruheregel</a:t>
            </a:r>
          </a:p>
        </p:txBody>
      </p:sp>
      <p:pic>
        <p:nvPicPr>
          <p:cNvPr id="5" name="Inhaltsplatzhalter 4" descr="Ein Bild, das Glocke enthält.&#10;&#10;Automatisch generierte Beschreibung">
            <a:extLst>
              <a:ext uri="{FF2B5EF4-FFF2-40B4-BE49-F238E27FC236}">
                <a16:creationId xmlns:a16="http://schemas.microsoft.com/office/drawing/2014/main" id="{239CD4D2-71AB-4B6C-3417-D4BBC63E6D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12" y="1905000"/>
            <a:ext cx="4267200" cy="4267200"/>
          </a:xfrm>
          <a:noFill/>
        </p:spPr>
      </p:pic>
      <p:pic>
        <p:nvPicPr>
          <p:cNvPr id="7" name="Inhaltsplatzhalter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7CC03048-DB2E-3723-1749-0AEEDEF77F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32" y="2231425"/>
            <a:ext cx="2678450" cy="1794352"/>
          </a:xfrm>
        </p:spPr>
      </p:pic>
      <p:pic>
        <p:nvPicPr>
          <p:cNvPr id="9" name="Grafik 8" descr="Ein Bild, das Möbel, Sitz, Stuhl enthält.&#10;&#10;Automatisch generierte Beschreibung">
            <a:extLst>
              <a:ext uri="{FF2B5EF4-FFF2-40B4-BE49-F238E27FC236}">
                <a16:creationId xmlns:a16="http://schemas.microsoft.com/office/drawing/2014/main" id="{C18CC63F-6F96-928C-5ABD-970252801A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560" y="2924944"/>
            <a:ext cx="1907704" cy="264557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4947EFE5-27A1-EE9D-23F3-AC460982506F}"/>
              </a:ext>
            </a:extLst>
          </p:cNvPr>
          <p:cNvSpPr txBox="1"/>
          <p:nvPr/>
        </p:nvSpPr>
        <p:spPr>
          <a:xfrm>
            <a:off x="10590213" y="3019901"/>
            <a:ext cx="1231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000" dirty="0"/>
              <a:t>Auszeit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12056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8ADBA9-6ABA-3E23-9976-3D8EFCDA1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rmAutofit/>
          </a:bodyPr>
          <a:lstStyle/>
          <a:p>
            <a:r>
              <a:rPr lang="de-DE" dirty="0"/>
              <a:t>Das Anerkennungssystem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4E5EC6-F62C-1189-E668-93FBE0088E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4048" y="1896794"/>
            <a:ext cx="5484754" cy="4267200"/>
          </a:xfrm>
        </p:spPr>
        <p:txBody>
          <a:bodyPr/>
          <a:lstStyle/>
          <a:p>
            <a:r>
              <a:rPr lang="en-US" sz="3200" dirty="0"/>
              <a:t>Für dich </a:t>
            </a:r>
            <a:r>
              <a:rPr lang="en-US" sz="3200" dirty="0" err="1"/>
              <a:t>als</a:t>
            </a:r>
            <a:r>
              <a:rPr lang="en-US" sz="3200" dirty="0"/>
              <a:t> </a:t>
            </a:r>
            <a:r>
              <a:rPr lang="en-US" sz="3200" dirty="0" err="1"/>
              <a:t>Schüler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b="1" dirty="0" err="1"/>
              <a:t>Stempelkarte</a:t>
            </a:r>
            <a:r>
              <a:rPr lang="en-US" sz="3200" b="1" dirty="0"/>
              <a:t> / Joker</a:t>
            </a:r>
          </a:p>
          <a:p>
            <a:pPr marL="0" indent="0">
              <a:buNone/>
            </a:pPr>
            <a:r>
              <a:rPr lang="en-US" dirty="0" err="1"/>
              <a:t>Wenn</a:t>
            </a:r>
            <a:r>
              <a:rPr lang="en-US" dirty="0"/>
              <a:t> du </a:t>
            </a:r>
            <a:r>
              <a:rPr lang="en-US" dirty="0" err="1"/>
              <a:t>deine</a:t>
            </a:r>
            <a:r>
              <a:rPr lang="en-US" dirty="0"/>
              <a:t> </a:t>
            </a:r>
            <a:r>
              <a:rPr lang="en-US" dirty="0" err="1"/>
              <a:t>Aufgaben</a:t>
            </a:r>
            <a:r>
              <a:rPr lang="en-US" dirty="0"/>
              <a:t> </a:t>
            </a:r>
            <a:r>
              <a:rPr lang="en-US" dirty="0" err="1"/>
              <a:t>erledigst</a:t>
            </a:r>
            <a:r>
              <a:rPr lang="en-US" dirty="0"/>
              <a:t>, </a:t>
            </a:r>
            <a:r>
              <a:rPr lang="en-US" dirty="0" err="1"/>
              <a:t>bekommst</a:t>
            </a:r>
            <a:r>
              <a:rPr lang="en-US" dirty="0"/>
              <a:t> du am Ende der </a:t>
            </a:r>
            <a:r>
              <a:rPr lang="en-US" dirty="0" err="1"/>
              <a:t>Woche</a:t>
            </a:r>
            <a:r>
              <a:rPr lang="en-US" dirty="0"/>
              <a:t> </a:t>
            </a:r>
            <a:r>
              <a:rPr lang="en-US" dirty="0" err="1"/>
              <a:t>dafür</a:t>
            </a:r>
            <a:r>
              <a:rPr lang="en-US" dirty="0"/>
              <a:t>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Stempel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Wenn</a:t>
            </a:r>
            <a:r>
              <a:rPr lang="en-US" dirty="0"/>
              <a:t> du 6 </a:t>
            </a:r>
            <a:r>
              <a:rPr lang="en-US" dirty="0" err="1"/>
              <a:t>Stempel</a:t>
            </a:r>
            <a:r>
              <a:rPr lang="en-US" dirty="0"/>
              <a:t> </a:t>
            </a:r>
            <a:r>
              <a:rPr lang="en-US" dirty="0" err="1"/>
              <a:t>erreichst</a:t>
            </a:r>
            <a:r>
              <a:rPr lang="en-US" dirty="0"/>
              <a:t>, </a:t>
            </a:r>
            <a:r>
              <a:rPr lang="en-US" dirty="0" err="1"/>
              <a:t>bekommst</a:t>
            </a:r>
            <a:r>
              <a:rPr lang="en-US" dirty="0"/>
              <a:t> du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Jokerkarte</a:t>
            </a:r>
            <a:r>
              <a:rPr lang="en-US" dirty="0"/>
              <a:t>. </a:t>
            </a:r>
            <a:r>
              <a:rPr lang="en-US" dirty="0" err="1"/>
              <a:t>Diesen</a:t>
            </a:r>
            <a:r>
              <a:rPr lang="en-US" dirty="0"/>
              <a:t> </a:t>
            </a:r>
            <a:r>
              <a:rPr lang="en-US" dirty="0" err="1"/>
              <a:t>kannst</a:t>
            </a:r>
            <a:r>
              <a:rPr lang="en-US" dirty="0"/>
              <a:t> du für </a:t>
            </a:r>
            <a:r>
              <a:rPr lang="en-US" dirty="0" err="1"/>
              <a:t>verschiedene</a:t>
            </a:r>
            <a:r>
              <a:rPr lang="en-US" dirty="0"/>
              <a:t> </a:t>
            </a:r>
            <a:r>
              <a:rPr lang="en-US" dirty="0" err="1"/>
              <a:t>Belohnungen</a:t>
            </a:r>
            <a:r>
              <a:rPr lang="en-US" dirty="0"/>
              <a:t> </a:t>
            </a:r>
            <a:r>
              <a:rPr lang="en-US" dirty="0" err="1"/>
              <a:t>einsetzen</a:t>
            </a:r>
            <a:r>
              <a:rPr lang="en-US" dirty="0"/>
              <a:t>. </a:t>
            </a:r>
          </a:p>
        </p:txBody>
      </p:sp>
      <p:pic>
        <p:nvPicPr>
          <p:cNvPr id="5" name="Grafik 4" descr="Ein Bild, das weiß, dunkel enthält.&#10;&#10;Automatisch generierte Beschreibung">
            <a:extLst>
              <a:ext uri="{FF2B5EF4-FFF2-40B4-BE49-F238E27FC236}">
                <a16:creationId xmlns:a16="http://schemas.microsoft.com/office/drawing/2014/main" id="{7904241C-0839-F9DB-BE3E-049A0896AC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08" y="3352712"/>
            <a:ext cx="1368152" cy="229446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BB1103E8-A3AD-B123-56B0-9F223742E05D}"/>
              </a:ext>
            </a:extLst>
          </p:cNvPr>
          <p:cNvSpPr txBox="1"/>
          <p:nvPr/>
        </p:nvSpPr>
        <p:spPr>
          <a:xfrm>
            <a:off x="6382444" y="4149080"/>
            <a:ext cx="2808312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4400" dirty="0"/>
              <a:t>6x               =</a:t>
            </a:r>
            <a:endParaRPr lang="de-DE" sz="2400" dirty="0"/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FD735707-579D-D443-AC8D-69FA4C41C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56910" y="2984084"/>
            <a:ext cx="3844682" cy="254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4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76C852-BDAC-D650-A4EB-E280FF0A1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Stempelkarte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8AEB855-8C54-32B2-D346-E930FB8B3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72" y="2471684"/>
            <a:ext cx="5270771" cy="3492679"/>
          </a:xfrm>
          <a:prstGeom prst="rect">
            <a:avLst/>
          </a:prstGeom>
        </p:spPr>
      </p:pic>
      <p:pic>
        <p:nvPicPr>
          <p:cNvPr id="15" name="Grafik 14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288FB3-9B78-9F82-0935-0BA34C9C8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7525" y="2597706"/>
            <a:ext cx="4890415" cy="324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6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019C88-55E7-BD0B-C68A-86459D974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Feedbackliste</a:t>
            </a:r>
          </a:p>
        </p:txBody>
      </p:sp>
      <p:pic>
        <p:nvPicPr>
          <p:cNvPr id="5" name="Inhaltsplatzhalter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0E152014-F029-E5EB-8546-68C903CA4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452" y="1649115"/>
            <a:ext cx="7399383" cy="5095004"/>
          </a:xfrm>
        </p:spPr>
      </p:pic>
    </p:spTree>
    <p:extLst>
      <p:ext uri="{BB962C8B-B14F-4D97-AF65-F5344CB8AC3E}">
        <p14:creationId xmlns:p14="http://schemas.microsoft.com/office/powerpoint/2010/main" val="417122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03C8D-C3C4-06C9-223B-D7E4E6288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Regeln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7C88B6-98EE-D8D7-4E15-AE6FEC266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4400" dirty="0"/>
              <a:t> </a:t>
            </a:r>
            <a:r>
              <a:rPr lang="de-DE" sz="2800" dirty="0"/>
              <a:t>Ruhe-Regel</a:t>
            </a:r>
          </a:p>
          <a:p>
            <a:pPr marL="845820" lvl="2" indent="-342900"/>
            <a:r>
              <a:rPr lang="de-DE" sz="2200" dirty="0"/>
              <a:t>Ruhe-Glocke beachten</a:t>
            </a:r>
          </a:p>
          <a:p>
            <a:r>
              <a:rPr lang="de-DE" sz="2800" dirty="0"/>
              <a:t> Material-Regel</a:t>
            </a:r>
          </a:p>
          <a:p>
            <a:pPr marL="845820" lvl="2" indent="-342900"/>
            <a:r>
              <a:rPr lang="de-DE" sz="2200" dirty="0"/>
              <a:t>Material (Bücher, Hefte, Arbeitsblätter, Stifte,…) dabei haben</a:t>
            </a:r>
          </a:p>
          <a:p>
            <a:r>
              <a:rPr lang="de-DE" sz="2800" dirty="0"/>
              <a:t> Respekt-Regel</a:t>
            </a:r>
          </a:p>
        </p:txBody>
      </p:sp>
    </p:spTree>
    <p:extLst>
      <p:ext uri="{BB962C8B-B14F-4D97-AF65-F5344CB8AC3E}">
        <p14:creationId xmlns:p14="http://schemas.microsoft.com/office/powerpoint/2010/main" val="250179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FFB715-30CA-C6B0-CC58-868520835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Respektregel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66D5A5-5F72-9A4F-A68D-BFE5D281B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r>
              <a:rPr lang="de-DE" sz="28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Unterrichtsstörungen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de-DE" sz="28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Reinreden </a:t>
            </a:r>
            <a:r>
              <a:rPr lang="de-DE" sz="28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Kommentieren im Unterricht</a:t>
            </a:r>
          </a:p>
          <a:p>
            <a:pPr marL="171450" indent="-171450">
              <a:lnSpc>
                <a:spcPct val="107000"/>
              </a:lnSpc>
            </a:pPr>
            <a:r>
              <a:rPr lang="de-DE" sz="28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8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Beschimpfen Mitschüler</a:t>
            </a:r>
          </a:p>
          <a:p>
            <a:pPr marL="0" indent="0">
              <a:lnSpc>
                <a:spcPct val="107000"/>
              </a:lnSpc>
              <a:buNone/>
            </a:pPr>
            <a:endParaRPr lang="de-DE" sz="28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8640" lvl="2" indent="0">
              <a:buNone/>
            </a:pPr>
            <a:r>
              <a:rPr lang="de-DE" sz="2800" dirty="0">
                <a:sym typeface="Wingdings" panose="05000000000000000000" pitchFamily="2" charset="2"/>
              </a:rPr>
              <a:t> Eintrag in die Liste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6169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6943F7-66FF-B9B0-0323-7FFBCDBB7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Respektregel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93C716-2832-80F0-E434-12538D15B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/>
              <a:t>Erster Verstoß – Verwarnung (nicht bei krassen Verstößen)</a:t>
            </a:r>
          </a:p>
          <a:p>
            <a:pPr marL="0" indent="0">
              <a:buNone/>
            </a:pPr>
            <a:endParaRPr lang="de-DE" sz="2800" dirty="0"/>
          </a:p>
          <a:p>
            <a:pPr marL="0" indent="0">
              <a:buNone/>
            </a:pPr>
            <a:r>
              <a:rPr lang="de-DE" sz="2800" dirty="0"/>
              <a:t>Zweiter Verstoß – Notiz an der Tafel + Eintrag in die Liste</a:t>
            </a:r>
          </a:p>
          <a:p>
            <a:pPr marL="0" indent="0">
              <a:buNone/>
            </a:pPr>
            <a:endParaRPr lang="de-DE" sz="2800" dirty="0"/>
          </a:p>
          <a:p>
            <a:pPr marL="0" indent="0">
              <a:buNone/>
            </a:pPr>
            <a:r>
              <a:rPr lang="de-DE" sz="2800" dirty="0"/>
              <a:t>Weiterer Verstoß – Zusatzarbeit</a:t>
            </a:r>
          </a:p>
          <a:p>
            <a:pPr marL="0" indent="0">
              <a:buNone/>
            </a:pPr>
            <a:endParaRPr lang="de-DE" sz="2800" dirty="0"/>
          </a:p>
          <a:p>
            <a:pPr marL="0" indent="0">
              <a:buNone/>
            </a:pPr>
            <a:r>
              <a:rPr lang="de-DE" sz="2800" dirty="0"/>
              <a:t>Regelung gilt für Unterrichtseinheit (pro Fach)</a:t>
            </a:r>
          </a:p>
        </p:txBody>
      </p:sp>
    </p:spTree>
    <p:extLst>
      <p:ext uri="{BB962C8B-B14F-4D97-AF65-F5344CB8AC3E}">
        <p14:creationId xmlns:p14="http://schemas.microsoft.com/office/powerpoint/2010/main" val="211208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624F76-2F75-AF62-0C2C-6C5870C1B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Konsequenzen 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7832B6F-5778-F487-56E5-104CF2146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Anzahl der Verstöße gegen Ruheregel, Materialregel, Respektregel</a:t>
            </a:r>
          </a:p>
          <a:p>
            <a:pPr>
              <a:lnSpc>
                <a:spcPct val="107000"/>
              </a:lnSpc>
            </a:pPr>
            <a:r>
              <a:rPr lang="de-D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Neu: Bei 3 Verstößen innerhalb einer Woche pro Regel sollte der Schüler vorgewarnt werden</a:t>
            </a:r>
          </a:p>
          <a:p>
            <a:pPr>
              <a:lnSpc>
                <a:spcPct val="107000"/>
              </a:lnSpc>
            </a:pPr>
            <a:r>
              <a:rPr lang="de-D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Neu: Bei 5 Verstößen </a:t>
            </a:r>
            <a:r>
              <a:rPr lang="de-D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innerhalb einer Woche</a:t>
            </a:r>
            <a:r>
              <a:rPr lang="de-D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Elterninfo / Telefonat / Gespräch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Neu: Weiteres Vorgehen nach individueller Absprache (</a:t>
            </a:r>
            <a:r>
              <a:rPr lang="de-DE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wdh</a:t>
            </a:r>
            <a:r>
              <a:rPr lang="de-D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Elterninfos oder Strafarbeit)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762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hultafel 16 : 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98_TF02804846_TF02804846.potx" id="{A1BCFA52-A5ED-469D-931C-7C45EC0BE61D}" vid="{BA3DB86D-D58D-46D5-9BC1-C1757BE1A90F}"/>
    </a:ext>
  </a:extLst>
</a:theme>
</file>

<file path=ppt/theme/theme2.xml><?xml version="1.0" encoding="utf-8"?>
<a:theme xmlns:a="http://schemas.openxmlformats.org/drawingml/2006/main" name="Office-Design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Schultafel-Bildungspräsentation (Breitbild)</Template>
  <TotalTime>0</TotalTime>
  <Words>394</Words>
  <Application>Microsoft Office PowerPoint</Application>
  <PresentationFormat>Benutzerdefiniert</PresentationFormat>
  <Paragraphs>60</Paragraphs>
  <Slides>13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Consolas</vt:lpstr>
      <vt:lpstr>Corbel</vt:lpstr>
      <vt:lpstr>Schultafel 16 : 9</vt:lpstr>
      <vt:lpstr>Konflikt-Kultur  „Der Tag X 2.0“  2023</vt:lpstr>
      <vt:lpstr>Einführung der Ruheregel</vt:lpstr>
      <vt:lpstr>Das Anerkennungssystem</vt:lpstr>
      <vt:lpstr>Beispiel Stempelkarte</vt:lpstr>
      <vt:lpstr>Feedbackliste</vt:lpstr>
      <vt:lpstr>Regeln</vt:lpstr>
      <vt:lpstr>Respektregel</vt:lpstr>
      <vt:lpstr>Respektregel</vt:lpstr>
      <vt:lpstr>Konsequenzen  </vt:lpstr>
      <vt:lpstr>Das Anerkennungssystem (Klasse 5-7)</vt:lpstr>
      <vt:lpstr>Gruppen-Joker Klasse 5-7</vt:lpstr>
      <vt:lpstr>Gruppen-Joker Klasse 8-9</vt:lpstr>
      <vt:lpstr>Auszeitstuhl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Konflikt-Kultur  „Der Tag X“</dc:title>
  <dc:creator>Office2016L0015</dc:creator>
  <cp:lastModifiedBy>Office2016L0015</cp:lastModifiedBy>
  <cp:revision>17</cp:revision>
  <dcterms:created xsi:type="dcterms:W3CDTF">2022-09-14T15:12:50Z</dcterms:created>
  <dcterms:modified xsi:type="dcterms:W3CDTF">2023-01-30T22:05:19Z</dcterms:modified>
</cp:coreProperties>
</file>